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56" r:id="rId2"/>
    <p:sldId id="409" r:id="rId3"/>
    <p:sldId id="332" r:id="rId4"/>
    <p:sldId id="333" r:id="rId5"/>
    <p:sldId id="257" r:id="rId6"/>
    <p:sldId id="296" r:id="rId7"/>
    <p:sldId id="259" r:id="rId8"/>
    <p:sldId id="334" r:id="rId9"/>
    <p:sldId id="260" r:id="rId10"/>
    <p:sldId id="336" r:id="rId11"/>
    <p:sldId id="337" r:id="rId12"/>
    <p:sldId id="338" r:id="rId13"/>
    <p:sldId id="339" r:id="rId14"/>
    <p:sldId id="335" r:id="rId15"/>
    <p:sldId id="340" r:id="rId16"/>
    <p:sldId id="341" r:id="rId17"/>
    <p:sldId id="342" r:id="rId18"/>
    <p:sldId id="343" r:id="rId19"/>
    <p:sldId id="344" r:id="rId20"/>
    <p:sldId id="368" r:id="rId21"/>
    <p:sldId id="370"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A147"/>
    <a:srgbClr val="0C7B40"/>
    <a:srgbClr val="1E386B"/>
    <a:srgbClr val="95C93D"/>
    <a:srgbClr val="CED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144" autoAdjust="0"/>
  </p:normalViewPr>
  <p:slideViewPr>
    <p:cSldViewPr snapToGrid="0">
      <p:cViewPr>
        <p:scale>
          <a:sx n="189" d="100"/>
          <a:sy n="189" d="100"/>
        </p:scale>
        <p:origin x="92" y="-5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E79B-C22B-47A4-BA8F-AE0991A8A041}" type="datetimeFigureOut">
              <a:rPr lang="en-US" smtClean="0"/>
              <a:t>05/16/2023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9EAC4-7768-4D16-8D21-455BD21DFB5B}" type="slidenum">
              <a:rPr lang="en-US" smtClean="0"/>
              <a:t>‹#›</a:t>
            </a:fld>
            <a:endParaRPr lang="en-US"/>
          </a:p>
        </p:txBody>
      </p:sp>
    </p:spTree>
    <p:extLst>
      <p:ext uri="{BB962C8B-B14F-4D97-AF65-F5344CB8AC3E}">
        <p14:creationId xmlns:p14="http://schemas.microsoft.com/office/powerpoint/2010/main" val="1442049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&lt;Note to presenter: use this slide when Securian Financial home office, product line wholesaler, or regional vice president</a:t>
            </a:r>
            <a:r>
              <a:rPr lang="en-US" baseline="0" dirty="0"/>
              <a:t> delivers the seminar.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presentation is laid out with all content, including what would normally be speakers notes, on screen to facilitate remote presentation.&gt;</a:t>
            </a:r>
            <a:endParaRPr lang="en-US" dirty="0"/>
          </a:p>
          <a:p>
            <a:endParaRPr lang="en-US" dirty="0"/>
          </a:p>
          <a:p>
            <a:r>
              <a:rPr lang="en-US" dirty="0"/>
              <a:t>General introductions</a:t>
            </a:r>
          </a:p>
        </p:txBody>
      </p:sp>
      <p:sp>
        <p:nvSpPr>
          <p:cNvPr id="4" name="Slide Number Placeholder 3"/>
          <p:cNvSpPr>
            <a:spLocks noGrp="1"/>
          </p:cNvSpPr>
          <p:nvPr>
            <p:ph type="sldNum" sz="quarter" idx="5"/>
          </p:nvPr>
        </p:nvSpPr>
        <p:spPr/>
        <p:txBody>
          <a:bodyPr/>
          <a:lstStyle/>
          <a:p>
            <a:fld id="{4229EAC4-7768-4D16-8D21-455BD21DFB5B}" type="slidenum">
              <a:rPr lang="en-US" smtClean="0"/>
              <a:t>1</a:t>
            </a:fld>
            <a:endParaRPr lang="en-US"/>
          </a:p>
        </p:txBody>
      </p:sp>
    </p:spTree>
    <p:extLst>
      <p:ext uri="{BB962C8B-B14F-4D97-AF65-F5344CB8AC3E}">
        <p14:creationId xmlns:p14="http://schemas.microsoft.com/office/powerpoint/2010/main" val="3236473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10</a:t>
            </a:fld>
            <a:endParaRPr lang="en-US"/>
          </a:p>
        </p:txBody>
      </p:sp>
    </p:spTree>
    <p:extLst>
      <p:ext uri="{BB962C8B-B14F-4D97-AF65-F5344CB8AC3E}">
        <p14:creationId xmlns:p14="http://schemas.microsoft.com/office/powerpoint/2010/main" val="31638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11</a:t>
            </a:fld>
            <a:endParaRPr lang="en-US"/>
          </a:p>
        </p:txBody>
      </p:sp>
    </p:spTree>
    <p:extLst>
      <p:ext uri="{BB962C8B-B14F-4D97-AF65-F5344CB8AC3E}">
        <p14:creationId xmlns:p14="http://schemas.microsoft.com/office/powerpoint/2010/main" val="70928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12</a:t>
            </a:fld>
            <a:endParaRPr lang="en-US"/>
          </a:p>
        </p:txBody>
      </p:sp>
    </p:spTree>
    <p:extLst>
      <p:ext uri="{BB962C8B-B14F-4D97-AF65-F5344CB8AC3E}">
        <p14:creationId xmlns:p14="http://schemas.microsoft.com/office/powerpoint/2010/main" val="192935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13</a:t>
            </a:fld>
            <a:endParaRPr lang="en-US"/>
          </a:p>
        </p:txBody>
      </p:sp>
    </p:spTree>
    <p:extLst>
      <p:ext uri="{BB962C8B-B14F-4D97-AF65-F5344CB8AC3E}">
        <p14:creationId xmlns:p14="http://schemas.microsoft.com/office/powerpoint/2010/main" val="363301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14</a:t>
            </a:fld>
            <a:endParaRPr lang="en-US"/>
          </a:p>
        </p:txBody>
      </p:sp>
    </p:spTree>
    <p:extLst>
      <p:ext uri="{BB962C8B-B14F-4D97-AF65-F5344CB8AC3E}">
        <p14:creationId xmlns:p14="http://schemas.microsoft.com/office/powerpoint/2010/main" val="3340566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15</a:t>
            </a:fld>
            <a:endParaRPr lang="en-US"/>
          </a:p>
        </p:txBody>
      </p:sp>
    </p:spTree>
    <p:extLst>
      <p:ext uri="{BB962C8B-B14F-4D97-AF65-F5344CB8AC3E}">
        <p14:creationId xmlns:p14="http://schemas.microsoft.com/office/powerpoint/2010/main" val="271096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16</a:t>
            </a:fld>
            <a:endParaRPr lang="en-US"/>
          </a:p>
        </p:txBody>
      </p:sp>
    </p:spTree>
    <p:extLst>
      <p:ext uri="{BB962C8B-B14F-4D97-AF65-F5344CB8AC3E}">
        <p14:creationId xmlns:p14="http://schemas.microsoft.com/office/powerpoint/2010/main" val="1610388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17</a:t>
            </a:fld>
            <a:endParaRPr lang="en-US"/>
          </a:p>
        </p:txBody>
      </p:sp>
    </p:spTree>
    <p:extLst>
      <p:ext uri="{BB962C8B-B14F-4D97-AF65-F5344CB8AC3E}">
        <p14:creationId xmlns:p14="http://schemas.microsoft.com/office/powerpoint/2010/main" val="1327019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18</a:t>
            </a:fld>
            <a:endParaRPr lang="en-US"/>
          </a:p>
        </p:txBody>
      </p:sp>
    </p:spTree>
    <p:extLst>
      <p:ext uri="{BB962C8B-B14F-4D97-AF65-F5344CB8AC3E}">
        <p14:creationId xmlns:p14="http://schemas.microsoft.com/office/powerpoint/2010/main" val="1839805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19</a:t>
            </a:fld>
            <a:endParaRPr lang="en-US"/>
          </a:p>
        </p:txBody>
      </p:sp>
    </p:spTree>
    <p:extLst>
      <p:ext uri="{BB962C8B-B14F-4D97-AF65-F5344CB8AC3E}">
        <p14:creationId xmlns:p14="http://schemas.microsoft.com/office/powerpoint/2010/main" val="3473286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69888"/>
            <a:ext cx="4321175"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&lt;Note to presenter: use this</a:t>
            </a:r>
            <a:r>
              <a:rPr lang="en-US" baseline="0" dirty="0"/>
              <a:t> slide when a financial professional delivers the presentation; be sure to include appropriate firm disclosures. This presentation is laid out with all content, including what would normally be speakers notes, on screen to facilitate remote presentation&gt;</a:t>
            </a:r>
            <a:endParaRPr lang="en-US" dirty="0"/>
          </a:p>
          <a:p>
            <a:endParaRPr lang="en-US" dirty="0"/>
          </a:p>
          <a:p>
            <a:r>
              <a:rPr lang="en-US" dirty="0"/>
              <a:t>General introductions</a:t>
            </a:r>
          </a:p>
        </p:txBody>
      </p:sp>
      <p:sp>
        <p:nvSpPr>
          <p:cNvPr id="4" name="Slide Number Placeholder 3"/>
          <p:cNvSpPr>
            <a:spLocks noGrp="1"/>
          </p:cNvSpPr>
          <p:nvPr>
            <p:ph type="sldNum" sz="quarter" idx="10"/>
          </p:nvPr>
        </p:nvSpPr>
        <p:spPr/>
        <p:txBody>
          <a:bodyPr/>
          <a:lstStyle/>
          <a:p>
            <a:fld id="{4F3E1D09-1D10-476B-87F3-22F96DB9C743}" type="slidenum">
              <a:rPr lang="en-US" smtClean="0"/>
              <a:t>2</a:t>
            </a:fld>
            <a:endParaRPr lang="en-US"/>
          </a:p>
        </p:txBody>
      </p:sp>
    </p:spTree>
    <p:extLst>
      <p:ext uri="{BB962C8B-B14F-4D97-AF65-F5344CB8AC3E}">
        <p14:creationId xmlns:p14="http://schemas.microsoft.com/office/powerpoint/2010/main" val="1333712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20</a:t>
            </a:fld>
            <a:endParaRPr lang="en-US"/>
          </a:p>
        </p:txBody>
      </p:sp>
    </p:spTree>
    <p:extLst>
      <p:ext uri="{BB962C8B-B14F-4D97-AF65-F5344CB8AC3E}">
        <p14:creationId xmlns:p14="http://schemas.microsoft.com/office/powerpoint/2010/main" val="1562333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Read slide.</a:t>
            </a:r>
          </a:p>
          <a:p>
            <a:endParaRPr lang="en-US"/>
          </a:p>
        </p:txBody>
      </p:sp>
      <p:sp>
        <p:nvSpPr>
          <p:cNvPr id="4" name="Slide Number Placeholder 3"/>
          <p:cNvSpPr>
            <a:spLocks noGrp="1"/>
          </p:cNvSpPr>
          <p:nvPr>
            <p:ph type="sldNum" sz="quarter" idx="10"/>
          </p:nvPr>
        </p:nvSpPr>
        <p:spPr/>
        <p:txBody>
          <a:bodyPr/>
          <a:lstStyle/>
          <a:p>
            <a:fld id="{F7D1C772-F33A-48AD-B554-8B3C11ACCDAF}" type="slidenum">
              <a:rPr lang="en-US" smtClean="0"/>
              <a:t>21</a:t>
            </a:fld>
            <a:endParaRPr lang="en-US"/>
          </a:p>
        </p:txBody>
      </p:sp>
    </p:spTree>
    <p:extLst>
      <p:ext uri="{BB962C8B-B14F-4D97-AF65-F5344CB8AC3E}">
        <p14:creationId xmlns:p14="http://schemas.microsoft.com/office/powerpoint/2010/main" val="158266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A02934F3-05B7-D14B-B400-9EEB19E9C44A}" type="slidenum">
              <a:rPr lang="en-US" smtClean="0"/>
              <a:t>3</a:t>
            </a:fld>
            <a:endParaRPr lang="en-US"/>
          </a:p>
        </p:txBody>
      </p:sp>
    </p:spTree>
    <p:extLst>
      <p:ext uri="{BB962C8B-B14F-4D97-AF65-F5344CB8AC3E}">
        <p14:creationId xmlns:p14="http://schemas.microsoft.com/office/powerpoint/2010/main" val="352359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4</a:t>
            </a:fld>
            <a:endParaRPr lang="en-US"/>
          </a:p>
        </p:txBody>
      </p:sp>
    </p:spTree>
    <p:extLst>
      <p:ext uri="{BB962C8B-B14F-4D97-AF65-F5344CB8AC3E}">
        <p14:creationId xmlns:p14="http://schemas.microsoft.com/office/powerpoint/2010/main" val="101197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5</a:t>
            </a:fld>
            <a:endParaRPr lang="en-US"/>
          </a:p>
        </p:txBody>
      </p:sp>
    </p:spTree>
    <p:extLst>
      <p:ext uri="{BB962C8B-B14F-4D97-AF65-F5344CB8AC3E}">
        <p14:creationId xmlns:p14="http://schemas.microsoft.com/office/powerpoint/2010/main" val="12606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A02934F3-05B7-D14B-B400-9EEB19E9C44A}" type="slidenum">
              <a:rPr lang="en-US" smtClean="0"/>
              <a:t>6</a:t>
            </a:fld>
            <a:endParaRPr lang="en-US"/>
          </a:p>
        </p:txBody>
      </p:sp>
    </p:spTree>
    <p:extLst>
      <p:ext uri="{BB962C8B-B14F-4D97-AF65-F5344CB8AC3E}">
        <p14:creationId xmlns:p14="http://schemas.microsoft.com/office/powerpoint/2010/main" val="422295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7</a:t>
            </a:fld>
            <a:endParaRPr lang="en-US"/>
          </a:p>
        </p:txBody>
      </p:sp>
    </p:spTree>
    <p:extLst>
      <p:ext uri="{BB962C8B-B14F-4D97-AF65-F5344CB8AC3E}">
        <p14:creationId xmlns:p14="http://schemas.microsoft.com/office/powerpoint/2010/main" val="3630688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8</a:t>
            </a:fld>
            <a:endParaRPr lang="en-US"/>
          </a:p>
        </p:txBody>
      </p:sp>
    </p:spTree>
    <p:extLst>
      <p:ext uri="{BB962C8B-B14F-4D97-AF65-F5344CB8AC3E}">
        <p14:creationId xmlns:p14="http://schemas.microsoft.com/office/powerpoint/2010/main" val="333457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4229EAC4-7768-4D16-8D21-455BD21DFB5B}" type="slidenum">
              <a:rPr lang="en-US" smtClean="0"/>
              <a:t>9</a:t>
            </a:fld>
            <a:endParaRPr lang="en-US"/>
          </a:p>
        </p:txBody>
      </p:sp>
    </p:spTree>
    <p:extLst>
      <p:ext uri="{BB962C8B-B14F-4D97-AF65-F5344CB8AC3E}">
        <p14:creationId xmlns:p14="http://schemas.microsoft.com/office/powerpoint/2010/main" val="145944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99616"/>
            <a:ext cx="4510314" cy="932688"/>
          </a:xfrm>
        </p:spPr>
        <p:txBody>
          <a:bodyPr anchor="t">
            <a:noAutofit/>
          </a:bodyPr>
          <a:lstStyle>
            <a:lvl1pPr algn="l">
              <a:lnSpc>
                <a:spcPts val="2475"/>
              </a:lnSpc>
              <a:defRPr sz="2400"/>
            </a:lvl1pPr>
          </a:lstStyle>
          <a:p>
            <a:r>
              <a:rPr lang="en-US" dirty="0"/>
              <a:t>Headline 32pt</a:t>
            </a:r>
            <a:br>
              <a:rPr lang="en-US" dirty="0"/>
            </a:br>
            <a:r>
              <a:rPr lang="en-US" dirty="0"/>
              <a:t>Arial bold</a:t>
            </a:r>
          </a:p>
        </p:txBody>
      </p:sp>
      <p:sp>
        <p:nvSpPr>
          <p:cNvPr id="3" name="Subtitle 2"/>
          <p:cNvSpPr>
            <a:spLocks noGrp="1"/>
          </p:cNvSpPr>
          <p:nvPr>
            <p:ph type="subTitle" idx="1" hasCustomPrompt="1"/>
          </p:nvPr>
        </p:nvSpPr>
        <p:spPr>
          <a:xfrm>
            <a:off x="685801" y="2560320"/>
            <a:ext cx="3815540" cy="576072"/>
          </a:xfrm>
        </p:spPr>
        <p:txBody>
          <a:bodyPr>
            <a:noAutofit/>
          </a:bodyPr>
          <a:lstStyle>
            <a:lvl1pPr marL="0" indent="0" algn="l">
              <a:lnSpc>
                <a:spcPts val="1650"/>
              </a:lnSpc>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Kicker 20pt Arial </a:t>
            </a:r>
          </a:p>
        </p:txBody>
      </p:sp>
      <p:sp>
        <p:nvSpPr>
          <p:cNvPr id="8" name="Content Placeholder 7"/>
          <p:cNvSpPr>
            <a:spLocks noGrp="1"/>
          </p:cNvSpPr>
          <p:nvPr>
            <p:ph sz="quarter" idx="10" hasCustomPrompt="1"/>
          </p:nvPr>
        </p:nvSpPr>
        <p:spPr>
          <a:xfrm>
            <a:off x="685535" y="3758184"/>
            <a:ext cx="3816153" cy="219456"/>
          </a:xfrm>
        </p:spPr>
        <p:txBody>
          <a:bodyPr>
            <a:noAutofit/>
          </a:bodyPr>
          <a:lstStyle>
            <a:lvl1pPr marL="0" indent="0">
              <a:lnSpc>
                <a:spcPts val="1200"/>
              </a:lnSpc>
              <a:spcBef>
                <a:spcPts val="0"/>
              </a:spcBef>
              <a:buFontTx/>
              <a:buNone/>
              <a:defRPr sz="1050" b="1">
                <a:solidFill>
                  <a:schemeClr val="tx2"/>
                </a:solidFill>
              </a:defRPr>
            </a:lvl1pPr>
            <a:lvl2pPr marL="175022" indent="0">
              <a:buFontTx/>
              <a:buNone/>
              <a:defRPr sz="1050" b="1">
                <a:solidFill>
                  <a:schemeClr val="tx2"/>
                </a:solidFill>
              </a:defRPr>
            </a:lvl2pPr>
            <a:lvl3pPr marL="348854" indent="0">
              <a:buFontTx/>
              <a:buNone/>
              <a:defRPr sz="1050" b="1">
                <a:solidFill>
                  <a:schemeClr val="tx2"/>
                </a:solidFill>
              </a:defRPr>
            </a:lvl3pPr>
            <a:lvl4pPr marL="1028700" indent="0">
              <a:buFontTx/>
              <a:buNone/>
              <a:defRPr sz="1050" b="1">
                <a:solidFill>
                  <a:schemeClr val="tx2"/>
                </a:solidFill>
              </a:defRPr>
            </a:lvl4pPr>
            <a:lvl5pPr marL="1371600" indent="0">
              <a:buFontTx/>
              <a:buNone/>
              <a:defRPr sz="1050" b="1">
                <a:solidFill>
                  <a:schemeClr val="tx2"/>
                </a:solidFill>
              </a:defRPr>
            </a:lvl5pPr>
          </a:lstStyle>
          <a:p>
            <a:pPr lvl="0"/>
            <a:r>
              <a:rPr lang="en-US" dirty="0"/>
              <a:t>Presenter Name 14pt Arial bold</a:t>
            </a:r>
          </a:p>
        </p:txBody>
      </p:sp>
      <p:sp>
        <p:nvSpPr>
          <p:cNvPr id="10" name="Text Placeholder 9"/>
          <p:cNvSpPr>
            <a:spLocks noGrp="1"/>
          </p:cNvSpPr>
          <p:nvPr>
            <p:ph type="body" sz="quarter" idx="11" hasCustomPrompt="1"/>
          </p:nvPr>
        </p:nvSpPr>
        <p:spPr>
          <a:xfrm>
            <a:off x="685537" y="3986784"/>
            <a:ext cx="3816152" cy="219456"/>
          </a:xfrm>
        </p:spPr>
        <p:txBody>
          <a:bodyPr>
            <a:noAutofit/>
          </a:bodyPr>
          <a:lstStyle>
            <a:lvl1pPr marL="0" indent="0">
              <a:lnSpc>
                <a:spcPts val="1200"/>
              </a:lnSpc>
              <a:buFontTx/>
              <a:buNone/>
              <a:defRPr sz="1050">
                <a:solidFill>
                  <a:schemeClr val="tx1"/>
                </a:solidFill>
              </a:defRPr>
            </a:lvl1pPr>
            <a:lvl2pPr marL="175022" indent="0">
              <a:buFontTx/>
              <a:buNone/>
              <a:defRPr sz="1050">
                <a:solidFill>
                  <a:schemeClr val="tx1"/>
                </a:solidFill>
              </a:defRPr>
            </a:lvl2pPr>
            <a:lvl3pPr marL="348854" indent="0">
              <a:buFontTx/>
              <a:buNone/>
              <a:defRPr sz="1050">
                <a:solidFill>
                  <a:schemeClr val="tx1"/>
                </a:solidFill>
              </a:defRPr>
            </a:lvl3pPr>
            <a:lvl4pPr marL="1028700" indent="0">
              <a:buFontTx/>
              <a:buNone/>
              <a:defRPr sz="1050">
                <a:solidFill>
                  <a:schemeClr val="tx1"/>
                </a:solidFill>
              </a:defRPr>
            </a:lvl4pPr>
            <a:lvl5pPr marL="1371600" indent="0">
              <a:buFontTx/>
              <a:buNone/>
              <a:defRPr sz="1050">
                <a:solidFill>
                  <a:schemeClr val="tx1"/>
                </a:solidFill>
              </a:defRPr>
            </a:lvl5pPr>
          </a:lstStyle>
          <a:p>
            <a:pPr lvl="0"/>
            <a:r>
              <a:rPr lang="nn-NO" dirty="0"/>
              <a:t>Title 14pt Arial</a:t>
            </a:r>
          </a:p>
        </p:txBody>
      </p:sp>
      <p:sp>
        <p:nvSpPr>
          <p:cNvPr id="12" name="Content Placeholder 11"/>
          <p:cNvSpPr>
            <a:spLocks noGrp="1"/>
          </p:cNvSpPr>
          <p:nvPr>
            <p:ph sz="quarter" idx="12" hasCustomPrompt="1"/>
          </p:nvPr>
        </p:nvSpPr>
        <p:spPr>
          <a:xfrm>
            <a:off x="685537" y="4279392"/>
            <a:ext cx="3815804" cy="219456"/>
          </a:xfrm>
        </p:spPr>
        <p:txBody>
          <a:bodyPr>
            <a:noAutofit/>
          </a:bodyPr>
          <a:lstStyle>
            <a:lvl1pPr marL="0" indent="0">
              <a:lnSpc>
                <a:spcPts val="1200"/>
              </a:lnSpc>
              <a:spcBef>
                <a:spcPts val="0"/>
              </a:spcBef>
              <a:buFontTx/>
              <a:buNone/>
              <a:defRPr sz="1050" b="1">
                <a:solidFill>
                  <a:schemeClr val="tx2"/>
                </a:solidFill>
              </a:defRPr>
            </a:lvl1pPr>
            <a:lvl2pPr>
              <a:defRPr sz="1050" b="1">
                <a:solidFill>
                  <a:schemeClr val="tx1"/>
                </a:solidFill>
              </a:defRPr>
            </a:lvl2pPr>
            <a:lvl3pPr>
              <a:defRPr sz="1050" b="1">
                <a:solidFill>
                  <a:schemeClr val="tx1"/>
                </a:solidFill>
              </a:defRPr>
            </a:lvl3pPr>
            <a:lvl4pPr>
              <a:defRPr sz="1050" b="1">
                <a:solidFill>
                  <a:schemeClr val="tx1"/>
                </a:solidFill>
              </a:defRPr>
            </a:lvl4pPr>
            <a:lvl5pPr>
              <a:defRPr sz="1050" b="1">
                <a:solidFill>
                  <a:schemeClr val="tx1"/>
                </a:solidFill>
              </a:defRPr>
            </a:lvl5pPr>
          </a:lstStyle>
          <a:p>
            <a:pPr lvl="0"/>
            <a:r>
              <a:rPr lang="en-US" dirty="0"/>
              <a:t>Presenter Name 14pt Arial bold</a:t>
            </a:r>
          </a:p>
        </p:txBody>
      </p:sp>
      <p:sp>
        <p:nvSpPr>
          <p:cNvPr id="14" name="Text Placeholder 13"/>
          <p:cNvSpPr>
            <a:spLocks noGrp="1"/>
          </p:cNvSpPr>
          <p:nvPr>
            <p:ph type="body" sz="quarter" idx="13" hasCustomPrompt="1"/>
          </p:nvPr>
        </p:nvSpPr>
        <p:spPr>
          <a:xfrm>
            <a:off x="685537" y="4498848"/>
            <a:ext cx="3815804" cy="228600"/>
          </a:xfrm>
        </p:spPr>
        <p:txBody>
          <a:bodyPr>
            <a:noAutofit/>
          </a:bodyPr>
          <a:lstStyle>
            <a:lvl1pPr marL="0" indent="0">
              <a:lnSpc>
                <a:spcPts val="1200"/>
              </a:lnSpc>
              <a:buFontTx/>
              <a:buNone/>
              <a:defRPr sz="1050"/>
            </a:lvl1pPr>
            <a:lvl2pPr marL="175022" indent="0">
              <a:lnSpc>
                <a:spcPts val="1200"/>
              </a:lnSpc>
              <a:buFontTx/>
              <a:buNone/>
              <a:defRPr sz="1050"/>
            </a:lvl2pPr>
            <a:lvl3pPr marL="348854" indent="0">
              <a:lnSpc>
                <a:spcPts val="1200"/>
              </a:lnSpc>
              <a:buFontTx/>
              <a:buNone/>
              <a:defRPr sz="1050"/>
            </a:lvl3pPr>
            <a:lvl4pPr marL="1028700" indent="0">
              <a:lnSpc>
                <a:spcPts val="1200"/>
              </a:lnSpc>
              <a:buFontTx/>
              <a:buNone/>
              <a:defRPr sz="1050"/>
            </a:lvl4pPr>
            <a:lvl5pPr marL="1371600" indent="0">
              <a:lnSpc>
                <a:spcPts val="1200"/>
              </a:lnSpc>
              <a:buFontTx/>
              <a:buNone/>
              <a:defRPr sz="1050"/>
            </a:lvl5pPr>
          </a:lstStyle>
          <a:p>
            <a:pPr lvl="0"/>
            <a:r>
              <a:rPr lang="nn-NO" dirty="0"/>
              <a:t>Title 14pt Arial</a:t>
            </a:r>
          </a:p>
        </p:txBody>
      </p:sp>
      <p:sp>
        <p:nvSpPr>
          <p:cNvPr id="16" name="Content Placeholder 15"/>
          <p:cNvSpPr>
            <a:spLocks noGrp="1"/>
          </p:cNvSpPr>
          <p:nvPr>
            <p:ph sz="quarter" idx="14" hasCustomPrompt="1"/>
          </p:nvPr>
        </p:nvSpPr>
        <p:spPr>
          <a:xfrm>
            <a:off x="685537" y="4782312"/>
            <a:ext cx="3815804" cy="219456"/>
          </a:xfrm>
        </p:spPr>
        <p:txBody>
          <a:bodyPr>
            <a:noAutofit/>
          </a:bodyPr>
          <a:lstStyle>
            <a:lvl1pPr marL="0" indent="0">
              <a:lnSpc>
                <a:spcPts val="1200"/>
              </a:lnSpc>
              <a:buFontTx/>
              <a:buNone/>
              <a:defRPr sz="1050" b="1">
                <a:solidFill>
                  <a:schemeClr val="tx2"/>
                </a:solidFill>
              </a:defRPr>
            </a:lvl1pPr>
            <a:lvl2pPr marL="175022" indent="0">
              <a:lnSpc>
                <a:spcPts val="1200"/>
              </a:lnSpc>
              <a:buFontTx/>
              <a:buNone/>
              <a:defRPr sz="1050" b="1">
                <a:solidFill>
                  <a:schemeClr val="tx2"/>
                </a:solidFill>
              </a:defRPr>
            </a:lvl2pPr>
            <a:lvl3pPr marL="348854" indent="0">
              <a:lnSpc>
                <a:spcPts val="1200"/>
              </a:lnSpc>
              <a:buFontTx/>
              <a:buNone/>
              <a:defRPr sz="1050" b="1">
                <a:solidFill>
                  <a:schemeClr val="tx2"/>
                </a:solidFill>
              </a:defRPr>
            </a:lvl3pPr>
            <a:lvl4pPr marL="1028700" indent="0">
              <a:lnSpc>
                <a:spcPts val="1200"/>
              </a:lnSpc>
              <a:buFontTx/>
              <a:buNone/>
              <a:defRPr sz="1050" b="1">
                <a:solidFill>
                  <a:schemeClr val="tx2"/>
                </a:solidFill>
              </a:defRPr>
            </a:lvl4pPr>
            <a:lvl5pPr marL="1371600" indent="0">
              <a:lnSpc>
                <a:spcPts val="1200"/>
              </a:lnSpc>
              <a:buFontTx/>
              <a:buNone/>
              <a:defRPr sz="1050" b="1">
                <a:solidFill>
                  <a:schemeClr val="tx2"/>
                </a:solidFill>
              </a:defRPr>
            </a:lvl5pPr>
          </a:lstStyle>
          <a:p>
            <a:pPr lvl="0"/>
            <a:r>
              <a:rPr lang="en-US" dirty="0"/>
              <a:t>Presenter Name 14pt Arial bold</a:t>
            </a:r>
          </a:p>
        </p:txBody>
      </p:sp>
      <p:sp>
        <p:nvSpPr>
          <p:cNvPr id="18" name="Text Placeholder 17"/>
          <p:cNvSpPr>
            <a:spLocks noGrp="1"/>
          </p:cNvSpPr>
          <p:nvPr>
            <p:ph type="body" sz="quarter" idx="15" hasCustomPrompt="1"/>
          </p:nvPr>
        </p:nvSpPr>
        <p:spPr>
          <a:xfrm>
            <a:off x="685537" y="5010912"/>
            <a:ext cx="3815804" cy="219456"/>
          </a:xfrm>
        </p:spPr>
        <p:txBody>
          <a:bodyPr>
            <a:noAutofit/>
          </a:bodyPr>
          <a:lstStyle>
            <a:lvl1pPr marL="0" indent="0">
              <a:lnSpc>
                <a:spcPts val="1200"/>
              </a:lnSpc>
              <a:buFontTx/>
              <a:buNone/>
              <a:defRPr sz="1050"/>
            </a:lvl1pPr>
            <a:lvl2pPr marL="175022" indent="0">
              <a:lnSpc>
                <a:spcPts val="1200"/>
              </a:lnSpc>
              <a:buFontTx/>
              <a:buNone/>
              <a:defRPr sz="1050"/>
            </a:lvl2pPr>
            <a:lvl3pPr marL="348854" indent="0">
              <a:lnSpc>
                <a:spcPts val="1200"/>
              </a:lnSpc>
              <a:buFontTx/>
              <a:buNone/>
              <a:defRPr sz="1050"/>
            </a:lvl3pPr>
            <a:lvl4pPr marL="1028700" indent="0">
              <a:lnSpc>
                <a:spcPts val="1200"/>
              </a:lnSpc>
              <a:buFontTx/>
              <a:buNone/>
              <a:defRPr sz="1050"/>
            </a:lvl4pPr>
            <a:lvl5pPr marL="1371600" indent="0">
              <a:lnSpc>
                <a:spcPts val="1200"/>
              </a:lnSpc>
              <a:buFontTx/>
              <a:buNone/>
              <a:defRPr sz="1050"/>
            </a:lvl5pPr>
          </a:lstStyle>
          <a:p>
            <a:pPr lvl="0"/>
            <a:r>
              <a:rPr lang="nn-NO" dirty="0"/>
              <a:t>Title 14pt Arial</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1341" y="1130302"/>
            <a:ext cx="4642658" cy="4584469"/>
          </a:xfrm>
          <a:prstGeom prst="rect">
            <a:avLst/>
          </a:prstGeom>
        </p:spPr>
      </p:pic>
      <p:sp>
        <p:nvSpPr>
          <p:cNvPr id="24" name="Content Placeholder 23"/>
          <p:cNvSpPr>
            <a:spLocks noGrp="1"/>
          </p:cNvSpPr>
          <p:nvPr>
            <p:ph sz="quarter" idx="16" hasCustomPrompt="1"/>
          </p:nvPr>
        </p:nvSpPr>
        <p:spPr>
          <a:xfrm>
            <a:off x="685800" y="5568696"/>
            <a:ext cx="1746504" cy="228600"/>
          </a:xfrm>
        </p:spPr>
        <p:txBody>
          <a:bodyPr>
            <a:noAutofit/>
          </a:bodyPr>
          <a:lstStyle>
            <a:lvl1pPr marL="0" indent="0">
              <a:lnSpc>
                <a:spcPts val="750"/>
              </a:lnSpc>
              <a:spcBef>
                <a:spcPts val="0"/>
              </a:spcBef>
              <a:buFontTx/>
              <a:buNone/>
              <a:defRPr sz="600" b="1" cap="all" baseline="0">
                <a:solidFill>
                  <a:schemeClr val="tx2"/>
                </a:solidFill>
              </a:defRPr>
            </a:lvl1pPr>
            <a:lvl2pPr marL="175022" indent="0">
              <a:buFontTx/>
              <a:buNone/>
              <a:defRPr sz="600" cap="all" baseline="0">
                <a:solidFill>
                  <a:schemeClr val="tx2"/>
                </a:solidFill>
              </a:defRPr>
            </a:lvl2pPr>
            <a:lvl3pPr marL="348854" indent="0">
              <a:buFontTx/>
              <a:buNone/>
              <a:defRPr sz="600" cap="all" baseline="0">
                <a:solidFill>
                  <a:schemeClr val="tx2"/>
                </a:solidFill>
              </a:defRPr>
            </a:lvl3pPr>
            <a:lvl4pPr marL="1028700" indent="0">
              <a:buFontTx/>
              <a:buNone/>
              <a:defRPr sz="600" cap="all" baseline="0">
                <a:solidFill>
                  <a:schemeClr val="tx2"/>
                </a:solidFill>
              </a:defRPr>
            </a:lvl4pPr>
            <a:lvl5pPr marL="1371600" indent="0">
              <a:buFontTx/>
              <a:buNone/>
              <a:defRPr sz="600" cap="all" baseline="0">
                <a:solidFill>
                  <a:schemeClr val="tx2"/>
                </a:solidFill>
              </a:defRPr>
            </a:lvl5pPr>
          </a:lstStyle>
          <a:p>
            <a:pPr lvl="0"/>
            <a:r>
              <a:rPr lang="en-US" dirty="0"/>
              <a:t>Click to add date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7" y="456799"/>
            <a:ext cx="1633451" cy="378229"/>
          </a:xfrm>
          <a:prstGeom prst="rect">
            <a:avLst/>
          </a:prstGeom>
        </p:spPr>
      </p:pic>
    </p:spTree>
    <p:extLst>
      <p:ext uri="{BB962C8B-B14F-4D97-AF65-F5344CB8AC3E}">
        <p14:creationId xmlns:p14="http://schemas.microsoft.com/office/powerpoint/2010/main" val="294416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atement Divider (Grass)">
    <p:spTree>
      <p:nvGrpSpPr>
        <p:cNvPr id="1" name=""/>
        <p:cNvGrpSpPr/>
        <p:nvPr/>
      </p:nvGrpSpPr>
      <p:grpSpPr>
        <a:xfrm>
          <a:off x="0" y="0"/>
          <a:ext cx="0" cy="0"/>
          <a:chOff x="0" y="0"/>
          <a:chExt cx="0" cy="0"/>
        </a:xfrm>
      </p:grpSpPr>
      <p:sp>
        <p:nvSpPr>
          <p:cNvPr id="9" name="Rectangle 8"/>
          <p:cNvSpPr/>
          <p:nvPr/>
        </p:nvSpPr>
        <p:spPr>
          <a:xfrm>
            <a:off x="228600" y="1298448"/>
            <a:ext cx="868680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title" hasCustomPrompt="1"/>
          </p:nvPr>
        </p:nvSpPr>
        <p:spPr>
          <a:xfrm>
            <a:off x="623888" y="1709739"/>
            <a:ext cx="5131026" cy="4757563"/>
          </a:xfrm>
        </p:spPr>
        <p:txBody>
          <a:bodyPr anchor="t" anchorCtr="0">
            <a:noAutofit/>
          </a:bodyPr>
          <a:lstStyle>
            <a:lvl1pPr>
              <a:lnSpc>
                <a:spcPts val="4725"/>
              </a:lnSpc>
              <a:defRPr sz="4950" baseline="0">
                <a:solidFill>
                  <a:schemeClr val="bg1"/>
                </a:solidFill>
              </a:defRPr>
            </a:lvl1pPr>
          </a:lstStyle>
          <a:p>
            <a:r>
              <a:rPr lang="en-US" dirty="0"/>
              <a:t>Large text impact slide </a:t>
            </a:r>
            <a:br>
              <a:rPr lang="en-US" dirty="0"/>
            </a:br>
            <a:r>
              <a:rPr lang="en-US" dirty="0"/>
              <a:t>66pt Arial bold</a:t>
            </a:r>
            <a:br>
              <a:rPr lang="en-US" dirty="0"/>
            </a:br>
            <a:endParaRPr lang="en-US" dirty="0"/>
          </a:p>
        </p:txBody>
      </p:sp>
    </p:spTree>
    <p:extLst>
      <p:ext uri="{BB962C8B-B14F-4D97-AF65-F5344CB8AC3E}">
        <p14:creationId xmlns:p14="http://schemas.microsoft.com/office/powerpoint/2010/main" val="46284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Statement Divider (Gras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3888" y="1709739"/>
            <a:ext cx="5131026" cy="4757563"/>
          </a:xfrm>
        </p:spPr>
        <p:txBody>
          <a:bodyPr anchor="t" anchorCtr="0">
            <a:noAutofit/>
          </a:bodyPr>
          <a:lstStyle>
            <a:lvl1pPr>
              <a:lnSpc>
                <a:spcPts val="4725"/>
              </a:lnSpc>
              <a:defRPr sz="4950" baseline="0">
                <a:solidFill>
                  <a:schemeClr val="accent1"/>
                </a:solidFill>
              </a:defRPr>
            </a:lvl1pPr>
          </a:lstStyle>
          <a:p>
            <a:r>
              <a:rPr lang="en-US" dirty="0"/>
              <a:t>Large text impact slide </a:t>
            </a:r>
            <a:br>
              <a:rPr lang="en-US" dirty="0"/>
            </a:br>
            <a:r>
              <a:rPr lang="en-US" dirty="0"/>
              <a:t>66pt Arial bold</a:t>
            </a:r>
            <a:br>
              <a:rPr lang="en-US" dirty="0"/>
            </a:br>
            <a:endParaRPr lang="en-US" dirty="0"/>
          </a:p>
        </p:txBody>
      </p:sp>
      <p:sp>
        <p:nvSpPr>
          <p:cNvPr id="5"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Tree>
    <p:extLst>
      <p:ext uri="{BB962C8B-B14F-4D97-AF65-F5344CB8AC3E}">
        <p14:creationId xmlns:p14="http://schemas.microsoft.com/office/powerpoint/2010/main" val="1360269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Large Quote">
    <p:spTree>
      <p:nvGrpSpPr>
        <p:cNvPr id="1" name=""/>
        <p:cNvGrpSpPr/>
        <p:nvPr/>
      </p:nvGrpSpPr>
      <p:grpSpPr>
        <a:xfrm>
          <a:off x="0" y="0"/>
          <a:ext cx="0" cy="0"/>
          <a:chOff x="0" y="0"/>
          <a:chExt cx="0" cy="0"/>
        </a:xfrm>
      </p:grpSpPr>
      <p:sp>
        <p:nvSpPr>
          <p:cNvPr id="9" name="Rectangle 8"/>
          <p:cNvSpPr/>
          <p:nvPr/>
        </p:nvSpPr>
        <p:spPr>
          <a:xfrm>
            <a:off x="228600" y="1298448"/>
            <a:ext cx="868680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p>
        </p:txBody>
      </p:sp>
      <p:sp>
        <p:nvSpPr>
          <p:cNvPr id="2" name="Title 1"/>
          <p:cNvSpPr>
            <a:spLocks noGrp="1"/>
          </p:cNvSpPr>
          <p:nvPr>
            <p:ph type="title" hasCustomPrompt="1"/>
          </p:nvPr>
        </p:nvSpPr>
        <p:spPr>
          <a:xfrm>
            <a:off x="1298448" y="1920240"/>
            <a:ext cx="6611112" cy="3639312"/>
          </a:xfrm>
        </p:spPr>
        <p:txBody>
          <a:bodyPr anchor="t">
            <a:noAutofit/>
          </a:bodyPr>
          <a:lstStyle>
            <a:lvl1pPr>
              <a:lnSpc>
                <a:spcPts val="3375"/>
              </a:lnSpc>
              <a:defRPr sz="3000" baseline="0">
                <a:solidFill>
                  <a:schemeClr val="bg1"/>
                </a:solidFill>
              </a:defRPr>
            </a:lvl1pPr>
          </a:lstStyle>
          <a:p>
            <a:r>
              <a:rPr lang="en-US" dirty="0"/>
              <a:t>Large statement message</a:t>
            </a:r>
            <a:br>
              <a:rPr lang="en-US" dirty="0"/>
            </a:br>
            <a:r>
              <a:rPr lang="en-US" dirty="0"/>
              <a:t>or pull quote 40pt Arial bold </a:t>
            </a:r>
            <a:r>
              <a:rPr lang="en-US" dirty="0" err="1"/>
              <a:t>pudam</a:t>
            </a:r>
            <a:r>
              <a:rPr lang="en-US" dirty="0"/>
              <a:t> </a:t>
            </a:r>
            <a:r>
              <a:rPr lang="en-US" dirty="0" err="1"/>
              <a:t>nosecti</a:t>
            </a:r>
            <a:r>
              <a:rPr lang="en-US" dirty="0"/>
              <a:t> </a:t>
            </a:r>
            <a:r>
              <a:rPr lang="en-US" dirty="0" err="1"/>
              <a:t>nos</a:t>
            </a:r>
            <a:r>
              <a:rPr lang="en-US" dirty="0"/>
              <a:t> alit in </a:t>
            </a:r>
            <a:r>
              <a:rPr lang="en-US" dirty="0" err="1"/>
              <a:t>nos</a:t>
            </a:r>
            <a:r>
              <a:rPr lang="en-US" dirty="0"/>
              <a:t> et di.”</a:t>
            </a:r>
          </a:p>
        </p:txBody>
      </p:sp>
      <p:sp>
        <p:nvSpPr>
          <p:cNvPr id="6" name="object 3"/>
          <p:cNvSpPr txBox="1"/>
          <p:nvPr/>
        </p:nvSpPr>
        <p:spPr>
          <a:xfrm>
            <a:off x="517651" y="1680197"/>
            <a:ext cx="558800" cy="1166986"/>
          </a:xfrm>
          <a:prstGeom prst="rect">
            <a:avLst/>
          </a:prstGeom>
        </p:spPr>
        <p:txBody>
          <a:bodyPr vert="horz" wrap="square" lIns="0" tIns="9525" rIns="0" bIns="0" rtlCol="0">
            <a:spAutoFit/>
          </a:bodyPr>
          <a:lstStyle/>
          <a:p>
            <a:pPr marL="9525">
              <a:lnSpc>
                <a:spcPct val="100000"/>
              </a:lnSpc>
              <a:spcBef>
                <a:spcPts val="75"/>
              </a:spcBef>
            </a:pPr>
            <a:r>
              <a:rPr sz="7500" b="1" dirty="0">
                <a:solidFill>
                  <a:srgbClr val="FFFFFF"/>
                </a:solidFill>
                <a:latin typeface="+mj-lt"/>
                <a:cs typeface="HurmeGeometricSans3-SemiBold"/>
              </a:rPr>
              <a:t>“</a:t>
            </a:r>
            <a:endParaRPr sz="7500" dirty="0">
              <a:latin typeface="+mj-lt"/>
              <a:cs typeface="HurmeGeometricSans3-SemiBold"/>
            </a:endParaRPr>
          </a:p>
        </p:txBody>
      </p:sp>
      <p:sp>
        <p:nvSpPr>
          <p:cNvPr id="10" name="object 4"/>
          <p:cNvSpPr txBox="1"/>
          <p:nvPr/>
        </p:nvSpPr>
        <p:spPr>
          <a:xfrm>
            <a:off x="7913690" y="1629398"/>
            <a:ext cx="565150" cy="1166986"/>
          </a:xfrm>
          <a:prstGeom prst="rect">
            <a:avLst/>
          </a:prstGeom>
        </p:spPr>
        <p:txBody>
          <a:bodyPr vert="horz" wrap="square" lIns="0" tIns="9525" rIns="0" bIns="0" rtlCol="0">
            <a:spAutoFit/>
          </a:bodyPr>
          <a:lstStyle/>
          <a:p>
            <a:pPr marL="9525">
              <a:lnSpc>
                <a:spcPct val="100000"/>
              </a:lnSpc>
              <a:spcBef>
                <a:spcPts val="75"/>
              </a:spcBef>
            </a:pPr>
            <a:endParaRPr sz="7500" dirty="0">
              <a:latin typeface="+mj-lt"/>
              <a:cs typeface="HurmeGeometricSans3-SemiBold"/>
            </a:endParaRPr>
          </a:p>
        </p:txBody>
      </p:sp>
      <p:sp>
        <p:nvSpPr>
          <p:cNvPr id="4" name="Text Placeholder 3"/>
          <p:cNvSpPr>
            <a:spLocks noGrp="1"/>
          </p:cNvSpPr>
          <p:nvPr>
            <p:ph type="body" sz="quarter" idx="10" hasCustomPrompt="1"/>
          </p:nvPr>
        </p:nvSpPr>
        <p:spPr>
          <a:xfrm>
            <a:off x="1289051" y="5694365"/>
            <a:ext cx="4979320" cy="365125"/>
          </a:xfrm>
        </p:spPr>
        <p:txBody>
          <a:bodyPr>
            <a:noAutofit/>
          </a:bodyPr>
          <a:lstStyle>
            <a:lvl1pPr marL="0" indent="0">
              <a:buNone/>
              <a:defRPr sz="1500" baseline="0">
                <a:solidFill>
                  <a:schemeClr val="tx2"/>
                </a:solidFill>
              </a:defRPr>
            </a:lvl1pPr>
            <a:lvl2pPr marL="175022" indent="0">
              <a:buNone/>
              <a:defRPr sz="1200"/>
            </a:lvl2pPr>
            <a:lvl3pPr marL="348854" indent="0">
              <a:buNone/>
              <a:defRPr sz="1200"/>
            </a:lvl3pPr>
            <a:lvl4pPr marL="1028700" indent="0">
              <a:buNone/>
              <a:defRPr sz="1200"/>
            </a:lvl4pPr>
            <a:lvl5pPr marL="1371600" indent="0">
              <a:buNone/>
              <a:defRPr sz="1200"/>
            </a:lvl5pPr>
          </a:lstStyle>
          <a:p>
            <a:pPr lvl="0"/>
            <a:r>
              <a:rPr lang="en-US" dirty="0"/>
              <a:t>FIRSTNAME LASTNAME</a:t>
            </a:r>
          </a:p>
        </p:txBody>
      </p:sp>
    </p:spTree>
    <p:extLst>
      <p:ext uri="{BB962C8B-B14F-4D97-AF65-F5344CB8AC3E}">
        <p14:creationId xmlns:p14="http://schemas.microsoft.com/office/powerpoint/2010/main" val="741008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ullets-Standard High-Level_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2080"/>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2487168"/>
            <a:ext cx="7772400" cy="4104132"/>
          </a:xfrm>
        </p:spPr>
        <p:txBody>
          <a:bodyPr>
            <a:noAutofit/>
          </a:bodyPr>
          <a:lstStyle>
            <a:lvl1pPr marL="178594" indent="-178594">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stStyle>
          <a:p>
            <a:r>
              <a:rPr lang="en-US" dirty="0"/>
              <a:t>Bullet copy 24pt Arial.</a:t>
            </a:r>
          </a:p>
          <a:p>
            <a:pPr lvl="1"/>
            <a:r>
              <a:rPr lang="en-US" dirty="0"/>
              <a:t>Nos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a:t>
            </a:r>
          </a:p>
          <a:p>
            <a:pPr lvl="2"/>
            <a:r>
              <a:rPr lang="en-US" dirty="0"/>
              <a:t>Et quam, cup et </a:t>
            </a:r>
            <a:r>
              <a:rPr lang="en-US" dirty="0" err="1"/>
              <a:t>ra</a:t>
            </a:r>
            <a:r>
              <a:rPr lang="en-US" dirty="0"/>
              <a:t> </a:t>
            </a:r>
            <a:r>
              <a:rPr lang="en-US" dirty="0" err="1"/>
              <a:t>peleceped</a:t>
            </a:r>
            <a:r>
              <a:rPr lang="en-US" dirty="0"/>
              <a:t> </a:t>
            </a:r>
            <a:r>
              <a:rPr lang="en-US" dirty="0" err="1"/>
              <a:t>magnat</a:t>
            </a:r>
            <a:r>
              <a:rPr lang="en-US" dirty="0"/>
              <a:t>.</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Tree>
    <p:extLst>
      <p:ext uri="{BB962C8B-B14F-4D97-AF65-F5344CB8AC3E}">
        <p14:creationId xmlns:p14="http://schemas.microsoft.com/office/powerpoint/2010/main" val="2259650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ullets 2 column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2080"/>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3127248"/>
            <a:ext cx="3810000" cy="3464052"/>
          </a:xfrm>
        </p:spPr>
        <p:txBody>
          <a:bodyPr>
            <a:noAutofit/>
          </a:bodyPr>
          <a:lstStyle>
            <a:lvl1pPr marL="178594" indent="-178594">
              <a:lnSpc>
                <a:spcPts val="1650"/>
              </a:lnSpc>
              <a:buFont typeface="Arial" panose="020B0604020202020204" pitchFamily="34" charset="0"/>
              <a:buChar char="•"/>
              <a:defRPr sz="1500">
                <a:solidFill>
                  <a:schemeClr val="tx1"/>
                </a:solidFill>
              </a:defRPr>
            </a:lvl1pPr>
            <a:lvl2pPr>
              <a:lnSpc>
                <a:spcPts val="1650"/>
              </a:lnSpc>
              <a:defRPr sz="1500">
                <a:solidFill>
                  <a:schemeClr val="tx1"/>
                </a:solidFill>
              </a:defRPr>
            </a:lvl2pPr>
            <a:lvl3pPr>
              <a:lnSpc>
                <a:spcPts val="1650"/>
              </a:lnSpc>
              <a:defRPr sz="1500">
                <a:solidFill>
                  <a:schemeClr val="tx1"/>
                </a:solidFill>
              </a:defRPr>
            </a:lvl3pPr>
          </a:lstStyle>
          <a:p>
            <a:r>
              <a:rPr lang="en-US" dirty="0"/>
              <a:t>Bullet copy 24pt Arial.</a:t>
            </a:r>
          </a:p>
          <a:p>
            <a:pPr lvl="1"/>
            <a:r>
              <a:rPr lang="en-US" dirty="0"/>
              <a:t>Nos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a:t>
            </a:r>
          </a:p>
          <a:p>
            <a:pPr lvl="2"/>
            <a:r>
              <a:rPr lang="en-US" dirty="0"/>
              <a:t>Et quam, cup et </a:t>
            </a:r>
            <a:r>
              <a:rPr lang="en-US" dirty="0" err="1"/>
              <a:t>ra</a:t>
            </a:r>
            <a:r>
              <a:rPr lang="en-US" dirty="0"/>
              <a:t> </a:t>
            </a:r>
            <a:r>
              <a:rPr lang="en-US" dirty="0" err="1"/>
              <a:t>peleceped</a:t>
            </a:r>
            <a:r>
              <a:rPr lang="en-US" dirty="0"/>
              <a:t> </a:t>
            </a:r>
            <a:r>
              <a:rPr lang="en-US" dirty="0" err="1"/>
              <a:t>magnat</a:t>
            </a:r>
            <a:r>
              <a:rPr lang="en-US" dirty="0"/>
              <a:t>.</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5" name="Content Placeholder 2"/>
          <p:cNvSpPr>
            <a:spLocks noGrp="1"/>
          </p:cNvSpPr>
          <p:nvPr>
            <p:ph idx="10" hasCustomPrompt="1"/>
          </p:nvPr>
        </p:nvSpPr>
        <p:spPr>
          <a:xfrm>
            <a:off x="4610100" y="3127248"/>
            <a:ext cx="3810000" cy="3464052"/>
          </a:xfrm>
        </p:spPr>
        <p:txBody>
          <a:bodyPr>
            <a:noAutofit/>
          </a:bodyPr>
          <a:lstStyle>
            <a:lvl1pPr marL="178594" indent="-178594">
              <a:lnSpc>
                <a:spcPts val="1650"/>
              </a:lnSpc>
              <a:buFont typeface="Arial" panose="020B0604020202020204" pitchFamily="34" charset="0"/>
              <a:buChar char="•"/>
              <a:defRPr sz="1500">
                <a:solidFill>
                  <a:schemeClr val="tx1"/>
                </a:solidFill>
              </a:defRPr>
            </a:lvl1pPr>
            <a:lvl2pPr>
              <a:lnSpc>
                <a:spcPts val="1650"/>
              </a:lnSpc>
              <a:defRPr sz="1500">
                <a:solidFill>
                  <a:schemeClr val="tx1"/>
                </a:solidFill>
              </a:defRPr>
            </a:lvl2pPr>
            <a:lvl3pPr>
              <a:lnSpc>
                <a:spcPts val="1650"/>
              </a:lnSpc>
              <a:defRPr sz="1500">
                <a:solidFill>
                  <a:schemeClr val="tx1"/>
                </a:solidFill>
              </a:defRPr>
            </a:lvl3pPr>
          </a:lstStyle>
          <a:p>
            <a:r>
              <a:rPr lang="en-US" dirty="0"/>
              <a:t>Bullet copy 24pt Arial.</a:t>
            </a:r>
          </a:p>
          <a:p>
            <a:pPr lvl="1"/>
            <a:r>
              <a:rPr lang="en-US" dirty="0"/>
              <a:t>Nos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a:t>
            </a:r>
          </a:p>
          <a:p>
            <a:pPr lvl="2"/>
            <a:r>
              <a:rPr lang="en-US" dirty="0"/>
              <a:t>Et quam, cup et </a:t>
            </a:r>
            <a:r>
              <a:rPr lang="en-US" dirty="0" err="1"/>
              <a:t>ra</a:t>
            </a:r>
            <a:r>
              <a:rPr lang="en-US" dirty="0"/>
              <a:t> </a:t>
            </a:r>
            <a:r>
              <a:rPr lang="en-US" dirty="0" err="1"/>
              <a:t>peleceped</a:t>
            </a:r>
            <a:r>
              <a:rPr lang="en-US" dirty="0"/>
              <a:t> </a:t>
            </a:r>
            <a:r>
              <a:rPr lang="en-US" dirty="0" err="1"/>
              <a:t>magnat</a:t>
            </a:r>
            <a:r>
              <a:rPr lang="en-US" dirty="0"/>
              <a:t>.</a:t>
            </a:r>
          </a:p>
        </p:txBody>
      </p:sp>
      <p:sp>
        <p:nvSpPr>
          <p:cNvPr id="6" name="Content Placeholder 2"/>
          <p:cNvSpPr>
            <a:spLocks noGrp="1"/>
          </p:cNvSpPr>
          <p:nvPr>
            <p:ph sz="half" idx="11" hasCustomPrompt="1"/>
          </p:nvPr>
        </p:nvSpPr>
        <p:spPr>
          <a:xfrm>
            <a:off x="700902" y="2487171"/>
            <a:ext cx="3828288" cy="449995"/>
          </a:xfrm>
        </p:spPr>
        <p:txBody>
          <a:bodyPr>
            <a:noAutofit/>
          </a:bodyPr>
          <a:lstStyle>
            <a:lvl1pPr marL="0" indent="0">
              <a:buFontTx/>
              <a:buNone/>
              <a:defRPr b="1" baseline="0">
                <a:solidFill>
                  <a:schemeClr val="accent6"/>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Subhead 24pt Arial bold</a:t>
            </a:r>
          </a:p>
        </p:txBody>
      </p:sp>
      <p:sp>
        <p:nvSpPr>
          <p:cNvPr id="8" name="Content Placeholder 2"/>
          <p:cNvSpPr>
            <a:spLocks noGrp="1"/>
          </p:cNvSpPr>
          <p:nvPr>
            <p:ph sz="half" idx="12" hasCustomPrompt="1"/>
          </p:nvPr>
        </p:nvSpPr>
        <p:spPr>
          <a:xfrm>
            <a:off x="4629912" y="2487171"/>
            <a:ext cx="3828288" cy="449995"/>
          </a:xfrm>
        </p:spPr>
        <p:txBody>
          <a:bodyPr>
            <a:noAutofit/>
          </a:bodyPr>
          <a:lstStyle>
            <a:lvl1pPr marL="0" indent="0">
              <a:buFontTx/>
              <a:buNone/>
              <a:defRPr b="1" baseline="0">
                <a:solidFill>
                  <a:schemeClr val="accent6"/>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Subhead 24pt Arial bold</a:t>
            </a:r>
          </a:p>
        </p:txBody>
      </p:sp>
    </p:spTree>
    <p:extLst>
      <p:ext uri="{BB962C8B-B14F-4D97-AF65-F5344CB8AC3E}">
        <p14:creationId xmlns:p14="http://schemas.microsoft.com/office/powerpoint/2010/main" val="2321128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2487168"/>
            <a:ext cx="7772400" cy="3949918"/>
          </a:xfrm>
        </p:spPr>
        <p:txBody>
          <a:bodyPr>
            <a:noAutofit/>
          </a:bodyPr>
          <a:lstStyle>
            <a:lvl1pPr marL="0" indent="0">
              <a:buFontTx/>
              <a:buNone/>
              <a:defRPr>
                <a:solidFill>
                  <a:schemeClr val="tx1"/>
                </a:solidFill>
              </a:defRPr>
            </a:lvl1pPr>
          </a:lstStyle>
          <a:p>
            <a:pPr lvl="0"/>
            <a:r>
              <a:rPr lang="en-US" dirty="0"/>
              <a:t>Intro copy 24pt Arial regular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 </a:t>
            </a:r>
            <a:r>
              <a:rPr lang="en-US" dirty="0" err="1"/>
              <a:t>secae</a:t>
            </a:r>
            <a:r>
              <a:rPr lang="en-US" dirty="0"/>
              <a:t> </a:t>
            </a:r>
            <a:r>
              <a:rPr lang="en-US" dirty="0" err="1"/>
              <a:t>nonese</a:t>
            </a:r>
            <a:r>
              <a:rPr lang="en-US" dirty="0"/>
              <a:t> </a:t>
            </a:r>
            <a:r>
              <a:rPr lang="en-US" dirty="0" err="1"/>
              <a:t>voluptatem</a:t>
            </a:r>
            <a:r>
              <a:rPr lang="en-US" dirty="0"/>
              <a:t> </a:t>
            </a:r>
            <a:r>
              <a:rPr lang="en-US" dirty="0" err="1"/>
              <a:t>ent</a:t>
            </a:r>
            <a:r>
              <a:rPr lang="en-US" dirty="0"/>
              <a:t> </a:t>
            </a:r>
            <a:r>
              <a:rPr lang="en-US" dirty="0" err="1"/>
              <a:t>molut</a:t>
            </a:r>
            <a:r>
              <a:rPr lang="en-US" dirty="0"/>
              <a:t> </a:t>
            </a:r>
            <a:r>
              <a:rPr lang="en-US" dirty="0" err="1"/>
              <a:t>ped</a:t>
            </a:r>
            <a:r>
              <a:rPr lang="en-US" dirty="0"/>
              <a:t> </a:t>
            </a:r>
            <a:r>
              <a:rPr lang="en-US" dirty="0" err="1"/>
              <a:t>ea</a:t>
            </a:r>
            <a:r>
              <a:rPr lang="en-US" dirty="0"/>
              <a:t> bum </a:t>
            </a:r>
            <a:r>
              <a:rPr lang="en-US" dirty="0" err="1"/>
              <a:t>incto</a:t>
            </a:r>
            <a:r>
              <a:rPr lang="en-US" dirty="0"/>
              <a:t> intis </a:t>
            </a:r>
            <a:r>
              <a:rPr lang="en-US" dirty="0" err="1"/>
              <a:t>sandae</a:t>
            </a:r>
            <a:r>
              <a:rPr lang="en-US" dirty="0"/>
              <a:t> </a:t>
            </a:r>
            <a:r>
              <a:rPr lang="en-US" dirty="0" err="1"/>
              <a:t>nimus</a:t>
            </a:r>
            <a:r>
              <a:rPr lang="en-US" dirty="0"/>
              <a:t> </a:t>
            </a:r>
            <a:r>
              <a:rPr lang="en-US" dirty="0" err="1"/>
              <a:t>moluptat</a:t>
            </a:r>
            <a:r>
              <a:rPr lang="en-US" dirty="0"/>
              <a:t>. </a:t>
            </a:r>
            <a:r>
              <a:rPr lang="en-US" dirty="0" err="1"/>
              <a:t>Itam</a:t>
            </a:r>
            <a:r>
              <a:rPr lang="en-US" dirty="0"/>
              <a:t>, </a:t>
            </a:r>
            <a:r>
              <a:rPr lang="en-US" dirty="0" err="1"/>
              <a:t>accusam</a:t>
            </a:r>
            <a:r>
              <a:rPr lang="en-US" dirty="0"/>
              <a:t> </a:t>
            </a:r>
            <a:r>
              <a:rPr lang="en-US" dirty="0" err="1"/>
              <a:t>lique</a:t>
            </a:r>
            <a:r>
              <a:rPr lang="en-US" dirty="0"/>
              <a:t> sit </a:t>
            </a:r>
            <a:r>
              <a:rPr lang="en-US" dirty="0" err="1"/>
              <a:t>idel</a:t>
            </a:r>
            <a:r>
              <a:rPr lang="en-US" dirty="0"/>
              <a:t> </a:t>
            </a:r>
            <a:r>
              <a:rPr lang="en-US" dirty="0" err="1"/>
              <a:t>explam</a:t>
            </a:r>
            <a:r>
              <a:rPr lang="en-US" dirty="0"/>
              <a:t>, et quam </a:t>
            </a:r>
            <a:r>
              <a:rPr lang="en-US" dirty="0" err="1"/>
              <a:t>quiam</a:t>
            </a:r>
            <a:r>
              <a:rPr lang="en-US" dirty="0"/>
              <a:t>, </a:t>
            </a:r>
            <a:r>
              <a:rPr lang="en-US" dirty="0" err="1"/>
              <a:t>ilitas</a:t>
            </a:r>
            <a:r>
              <a:rPr lang="en-US" dirty="0"/>
              <a:t> </a:t>
            </a:r>
            <a:r>
              <a:rPr lang="en-US" dirty="0" err="1"/>
              <a:t>deliat</a:t>
            </a:r>
            <a:r>
              <a:rPr lang="en-US" dirty="0"/>
              <a:t> </a:t>
            </a:r>
            <a:r>
              <a:rPr lang="en-US" dirty="0" err="1"/>
              <a:t>quis</a:t>
            </a:r>
            <a:r>
              <a:rPr lang="en-US" dirty="0"/>
              <a:t> </a:t>
            </a:r>
            <a:r>
              <a:rPr lang="en-US" dirty="0" err="1"/>
              <a:t>escimodio</a:t>
            </a:r>
            <a:r>
              <a:rPr lang="en-US" dirty="0"/>
              <a:t>. </a:t>
            </a:r>
            <a:r>
              <a:rPr lang="en-US" dirty="0" err="1"/>
              <a:t>Ita</a:t>
            </a:r>
            <a:r>
              <a:rPr lang="en-US" dirty="0"/>
              <a:t> </a:t>
            </a:r>
            <a:r>
              <a:rPr lang="en-US" dirty="0" err="1"/>
              <a:t>cubalica</a:t>
            </a:r>
            <a:r>
              <a:rPr lang="en-US" dirty="0"/>
              <a:t> in rest, </a:t>
            </a:r>
            <a:r>
              <a:rPr lang="en-US" dirty="0" err="1"/>
              <a:t>tendit</a:t>
            </a:r>
            <a:r>
              <a:rPr lang="en-US" dirty="0"/>
              <a:t> </a:t>
            </a:r>
            <a:r>
              <a:rPr lang="en-US" dirty="0" err="1"/>
              <a:t>omnis</a:t>
            </a:r>
            <a:r>
              <a:rPr lang="en-US" dirty="0"/>
              <a:t> el </a:t>
            </a:r>
            <a:r>
              <a:rPr lang="en-US" dirty="0" err="1"/>
              <a:t>iuntur</a:t>
            </a:r>
            <a:r>
              <a:rPr lang="en-US" dirty="0"/>
              <a:t>, </a:t>
            </a:r>
            <a:r>
              <a:rPr lang="en-US" dirty="0" err="1"/>
              <a:t>quat</a:t>
            </a:r>
            <a:r>
              <a:rPr lang="en-US" dirty="0"/>
              <a:t>.</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Tree>
    <p:extLst>
      <p:ext uri="{BB962C8B-B14F-4D97-AF65-F5344CB8AC3E}">
        <p14:creationId xmlns:p14="http://schemas.microsoft.com/office/powerpoint/2010/main" val="3306423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lumn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3131127"/>
            <a:ext cx="3810000" cy="3305958"/>
          </a:xfrm>
        </p:spPr>
        <p:txBody>
          <a:bodyPr>
            <a:noAutofit/>
          </a:bodyPr>
          <a:lstStyle>
            <a:lvl1pPr marL="0" indent="0">
              <a:lnSpc>
                <a:spcPts val="1650"/>
              </a:lnSpc>
              <a:buFontTx/>
              <a:buNone/>
              <a:defRPr sz="1500" b="0">
                <a:solidFill>
                  <a:schemeClr val="tx1"/>
                </a:solidFill>
              </a:defRPr>
            </a:lvl1pPr>
          </a:lstStyle>
          <a:p>
            <a:pPr lvl="0"/>
            <a:r>
              <a:rPr lang="en-US" dirty="0"/>
              <a:t>Intro copy 20pt Arial regular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 </a:t>
            </a:r>
            <a:r>
              <a:rPr lang="en-US" dirty="0" err="1"/>
              <a:t>secae</a:t>
            </a:r>
            <a:r>
              <a:rPr lang="en-US" dirty="0"/>
              <a:t> </a:t>
            </a:r>
            <a:r>
              <a:rPr lang="en-US" dirty="0" err="1"/>
              <a:t>nonese</a:t>
            </a:r>
            <a:r>
              <a:rPr lang="en-US" dirty="0"/>
              <a:t> </a:t>
            </a:r>
            <a:r>
              <a:rPr lang="en-US" dirty="0" err="1"/>
              <a:t>voluptatem</a:t>
            </a:r>
            <a:r>
              <a:rPr lang="en-US" dirty="0"/>
              <a:t> </a:t>
            </a:r>
            <a:r>
              <a:rPr lang="en-US" dirty="0" err="1"/>
              <a:t>ent</a:t>
            </a:r>
            <a:r>
              <a:rPr lang="en-US" dirty="0"/>
              <a:t> </a:t>
            </a:r>
            <a:r>
              <a:rPr lang="en-US" dirty="0" err="1"/>
              <a:t>molut</a:t>
            </a:r>
            <a:r>
              <a:rPr lang="en-US" dirty="0"/>
              <a:t> </a:t>
            </a:r>
            <a:r>
              <a:rPr lang="en-US" dirty="0" err="1"/>
              <a:t>ped</a:t>
            </a:r>
            <a:r>
              <a:rPr lang="en-US" dirty="0"/>
              <a:t> </a:t>
            </a:r>
            <a:r>
              <a:rPr lang="en-US" dirty="0" err="1"/>
              <a:t>ea</a:t>
            </a:r>
            <a:r>
              <a:rPr lang="en-US" dirty="0"/>
              <a:t> bum </a:t>
            </a:r>
            <a:r>
              <a:rPr lang="en-US" dirty="0" err="1"/>
              <a:t>incto</a:t>
            </a:r>
            <a:r>
              <a:rPr lang="en-US" dirty="0"/>
              <a:t> intis </a:t>
            </a:r>
            <a:r>
              <a:rPr lang="en-US" dirty="0" err="1"/>
              <a:t>sandae</a:t>
            </a:r>
            <a:r>
              <a:rPr lang="en-US" dirty="0"/>
              <a:t> </a:t>
            </a:r>
            <a:r>
              <a:rPr lang="en-US" dirty="0" err="1"/>
              <a:t>nimus</a:t>
            </a:r>
            <a:r>
              <a:rPr lang="en-US" dirty="0"/>
              <a:t> </a:t>
            </a:r>
            <a:r>
              <a:rPr lang="en-US" dirty="0" err="1"/>
              <a:t>moluptat</a:t>
            </a:r>
            <a:r>
              <a:rPr lang="en-US" dirty="0"/>
              <a:t>. </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5" name="Content Placeholder 2"/>
          <p:cNvSpPr>
            <a:spLocks noGrp="1"/>
          </p:cNvSpPr>
          <p:nvPr>
            <p:ph idx="10" hasCustomPrompt="1"/>
          </p:nvPr>
        </p:nvSpPr>
        <p:spPr>
          <a:xfrm>
            <a:off x="4627420" y="3131127"/>
            <a:ext cx="3830781" cy="3305958"/>
          </a:xfrm>
        </p:spPr>
        <p:txBody>
          <a:bodyPr>
            <a:noAutofit/>
          </a:bodyPr>
          <a:lstStyle>
            <a:lvl1pPr marL="0" indent="0">
              <a:lnSpc>
                <a:spcPts val="1650"/>
              </a:lnSpc>
              <a:buFontTx/>
              <a:buNone/>
              <a:defRPr sz="1500">
                <a:solidFill>
                  <a:schemeClr val="tx1"/>
                </a:solidFill>
              </a:defRPr>
            </a:lvl1pPr>
          </a:lstStyle>
          <a:p>
            <a:pPr lvl="0"/>
            <a:r>
              <a:rPr lang="en-US" dirty="0"/>
              <a:t>Intro copy 20pt Arial regular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 </a:t>
            </a:r>
            <a:r>
              <a:rPr lang="en-US" dirty="0" err="1"/>
              <a:t>secae</a:t>
            </a:r>
            <a:r>
              <a:rPr lang="en-US" dirty="0"/>
              <a:t> </a:t>
            </a:r>
            <a:r>
              <a:rPr lang="en-US" dirty="0" err="1"/>
              <a:t>nonese</a:t>
            </a:r>
            <a:r>
              <a:rPr lang="en-US" dirty="0"/>
              <a:t> </a:t>
            </a:r>
            <a:r>
              <a:rPr lang="en-US" dirty="0" err="1"/>
              <a:t>voluptatem</a:t>
            </a:r>
            <a:r>
              <a:rPr lang="en-US" dirty="0"/>
              <a:t> </a:t>
            </a:r>
            <a:r>
              <a:rPr lang="en-US" dirty="0" err="1"/>
              <a:t>ent</a:t>
            </a:r>
            <a:r>
              <a:rPr lang="en-US" dirty="0"/>
              <a:t> </a:t>
            </a:r>
            <a:r>
              <a:rPr lang="en-US" dirty="0" err="1"/>
              <a:t>molut</a:t>
            </a:r>
            <a:r>
              <a:rPr lang="en-US" dirty="0"/>
              <a:t> </a:t>
            </a:r>
            <a:r>
              <a:rPr lang="en-US" dirty="0" err="1"/>
              <a:t>ped</a:t>
            </a:r>
            <a:r>
              <a:rPr lang="en-US" dirty="0"/>
              <a:t> </a:t>
            </a:r>
            <a:r>
              <a:rPr lang="en-US" dirty="0" err="1"/>
              <a:t>ea</a:t>
            </a:r>
            <a:r>
              <a:rPr lang="en-US" dirty="0"/>
              <a:t> bum </a:t>
            </a:r>
            <a:r>
              <a:rPr lang="en-US" dirty="0" err="1"/>
              <a:t>incto</a:t>
            </a:r>
            <a:r>
              <a:rPr lang="en-US" dirty="0"/>
              <a:t> intis </a:t>
            </a:r>
            <a:r>
              <a:rPr lang="en-US" dirty="0" err="1"/>
              <a:t>sandae</a:t>
            </a:r>
            <a:r>
              <a:rPr lang="en-US" dirty="0"/>
              <a:t> </a:t>
            </a:r>
            <a:r>
              <a:rPr lang="en-US" dirty="0" err="1"/>
              <a:t>nimus</a:t>
            </a:r>
            <a:r>
              <a:rPr lang="en-US" dirty="0"/>
              <a:t> </a:t>
            </a:r>
            <a:r>
              <a:rPr lang="en-US" dirty="0" err="1"/>
              <a:t>moluptat</a:t>
            </a:r>
            <a:r>
              <a:rPr lang="en-US" dirty="0"/>
              <a:t>. </a:t>
            </a:r>
          </a:p>
        </p:txBody>
      </p:sp>
      <p:sp>
        <p:nvSpPr>
          <p:cNvPr id="6" name="Content Placeholder 2"/>
          <p:cNvSpPr>
            <a:spLocks noGrp="1"/>
          </p:cNvSpPr>
          <p:nvPr>
            <p:ph sz="half" idx="11" hasCustomPrompt="1"/>
          </p:nvPr>
        </p:nvSpPr>
        <p:spPr>
          <a:xfrm>
            <a:off x="700902" y="2487171"/>
            <a:ext cx="3828288" cy="449995"/>
          </a:xfrm>
        </p:spPr>
        <p:txBody>
          <a:bodyPr>
            <a:noAutofit/>
          </a:bodyPr>
          <a:lstStyle>
            <a:lvl1pPr marL="0" indent="0">
              <a:buFontTx/>
              <a:buNone/>
              <a:defRPr b="1" baseline="0">
                <a:solidFill>
                  <a:schemeClr val="accent6"/>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Subhead 24pt Arial bold</a:t>
            </a:r>
          </a:p>
        </p:txBody>
      </p:sp>
      <p:sp>
        <p:nvSpPr>
          <p:cNvPr id="8" name="Content Placeholder 2"/>
          <p:cNvSpPr>
            <a:spLocks noGrp="1"/>
          </p:cNvSpPr>
          <p:nvPr>
            <p:ph sz="half" idx="12" hasCustomPrompt="1"/>
          </p:nvPr>
        </p:nvSpPr>
        <p:spPr>
          <a:xfrm>
            <a:off x="4629912" y="2487171"/>
            <a:ext cx="3828288" cy="449995"/>
          </a:xfrm>
        </p:spPr>
        <p:txBody>
          <a:bodyPr>
            <a:noAutofit/>
          </a:bodyPr>
          <a:lstStyle>
            <a:lvl1pPr marL="0" indent="0">
              <a:buFontTx/>
              <a:buNone/>
              <a:defRPr b="1" baseline="0">
                <a:solidFill>
                  <a:schemeClr val="accent6"/>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Subhead 24pt Arial bold</a:t>
            </a:r>
          </a:p>
        </p:txBody>
      </p:sp>
    </p:spTree>
    <p:extLst>
      <p:ext uri="{BB962C8B-B14F-4D97-AF65-F5344CB8AC3E}">
        <p14:creationId xmlns:p14="http://schemas.microsoft.com/office/powerpoint/2010/main" val="3019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38100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2487168"/>
            <a:ext cx="3810000" cy="4102318"/>
          </a:xfrm>
        </p:spPr>
        <p:txBody>
          <a:bodyPr>
            <a:noAutofit/>
          </a:bodyPr>
          <a:lstStyle>
            <a:lvl1pPr marL="0" indent="0">
              <a:buFontTx/>
              <a:buNone/>
              <a:defRPr baseline="0">
                <a:solidFill>
                  <a:schemeClr val="tx1"/>
                </a:solidFill>
              </a:defRPr>
            </a:lvl1pPr>
          </a:lstStyle>
          <a:p>
            <a:pPr lvl="0"/>
            <a:r>
              <a:rPr lang="en-US" dirty="0"/>
              <a:t>Intro copy 24pt Arial regular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ever.</a:t>
            </a:r>
          </a:p>
          <a:p>
            <a:pPr lvl="0"/>
            <a:r>
              <a:rPr lang="en-US" dirty="0"/>
              <a:t>Um </a:t>
            </a:r>
            <a:r>
              <a:rPr lang="en-US" dirty="0" err="1"/>
              <a:t>nonese</a:t>
            </a:r>
            <a:r>
              <a:rPr lang="en-US" dirty="0"/>
              <a:t> </a:t>
            </a:r>
            <a:r>
              <a:rPr lang="en-US" dirty="0" err="1"/>
              <a:t>voluptatem</a:t>
            </a:r>
            <a:r>
              <a:rPr lang="en-US" dirty="0"/>
              <a:t> </a:t>
            </a:r>
            <a:r>
              <a:rPr lang="en-US" dirty="0" err="1"/>
              <a:t>ent</a:t>
            </a:r>
            <a:r>
              <a:rPr lang="en-US" dirty="0"/>
              <a:t> </a:t>
            </a:r>
            <a:r>
              <a:rPr lang="en-US" dirty="0" err="1"/>
              <a:t>molut</a:t>
            </a:r>
            <a:r>
              <a:rPr lang="en-US" dirty="0"/>
              <a:t> </a:t>
            </a:r>
            <a:r>
              <a:rPr lang="en-US" dirty="0" err="1"/>
              <a:t>ped</a:t>
            </a:r>
            <a:r>
              <a:rPr lang="en-US" dirty="0"/>
              <a:t> </a:t>
            </a:r>
            <a:r>
              <a:rPr lang="en-US" dirty="0" err="1"/>
              <a:t>ea</a:t>
            </a:r>
            <a:r>
              <a:rPr lang="en-US" dirty="0"/>
              <a:t> bum </a:t>
            </a:r>
            <a:r>
              <a:rPr lang="en-US" dirty="0" err="1"/>
              <a:t>incto</a:t>
            </a:r>
            <a:r>
              <a:rPr lang="en-US" dirty="0"/>
              <a:t> intis </a:t>
            </a:r>
            <a:r>
              <a:rPr lang="en-US" dirty="0" err="1"/>
              <a:t>sandae</a:t>
            </a:r>
            <a:r>
              <a:rPr lang="en-US" dirty="0"/>
              <a:t> </a:t>
            </a:r>
            <a:r>
              <a:rPr lang="en-US" dirty="0" err="1"/>
              <a:t>nimus</a:t>
            </a:r>
            <a:r>
              <a:rPr lang="en-US" dirty="0"/>
              <a:t> </a:t>
            </a:r>
            <a:r>
              <a:rPr lang="en-US" dirty="0" err="1"/>
              <a:t>moluptat</a:t>
            </a:r>
            <a:r>
              <a:rPr lang="en-US" dirty="0"/>
              <a:t>. </a:t>
            </a:r>
            <a:r>
              <a:rPr lang="en-US" dirty="0" err="1"/>
              <a:t>Itam</a:t>
            </a:r>
            <a:r>
              <a:rPr lang="en-US" dirty="0"/>
              <a:t>, </a:t>
            </a:r>
            <a:r>
              <a:rPr lang="en-US" dirty="0" err="1"/>
              <a:t>accusam</a:t>
            </a:r>
            <a:r>
              <a:rPr lang="en-US" dirty="0"/>
              <a:t> </a:t>
            </a:r>
            <a:r>
              <a:rPr lang="en-US" dirty="0" err="1"/>
              <a:t>lique</a:t>
            </a:r>
            <a:r>
              <a:rPr lang="en-US" dirty="0"/>
              <a:t> sit </a:t>
            </a:r>
            <a:r>
              <a:rPr lang="en-US" dirty="0" err="1"/>
              <a:t>idel</a:t>
            </a:r>
            <a:r>
              <a:rPr lang="en-US" dirty="0"/>
              <a:t>.</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5" name="Chart Placeholder 4"/>
          <p:cNvSpPr>
            <a:spLocks noGrp="1"/>
          </p:cNvSpPr>
          <p:nvPr>
            <p:ph type="chart" sz="quarter" idx="10"/>
          </p:nvPr>
        </p:nvSpPr>
        <p:spPr>
          <a:xfrm>
            <a:off x="4617720" y="1408176"/>
            <a:ext cx="4305300" cy="5181310"/>
          </a:xfrm>
        </p:spPr>
        <p:txBody>
          <a:bodyPr anchor="ctr">
            <a:normAutofit/>
          </a:bodyPr>
          <a:lstStyle>
            <a:lvl1pPr marL="0" indent="0">
              <a:buFontTx/>
              <a:buNone/>
              <a:defRPr sz="900"/>
            </a:lvl1pPr>
          </a:lstStyle>
          <a:p>
            <a:r>
              <a:rPr lang="en-US"/>
              <a:t>Click icon to add chart</a:t>
            </a:r>
            <a:endParaRPr lang="en-US" dirty="0"/>
          </a:p>
        </p:txBody>
      </p:sp>
    </p:spTree>
    <p:extLst>
      <p:ext uri="{BB962C8B-B14F-4D97-AF65-F5344CB8AC3E}">
        <p14:creationId xmlns:p14="http://schemas.microsoft.com/office/powerpoint/2010/main" val="3126108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ullets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3810000" cy="960120"/>
          </a:xfrm>
        </p:spPr>
        <p:txBody>
          <a:bodyPr>
            <a:noAutofit/>
          </a:bodyPr>
          <a:lstStyle>
            <a:lvl1pPr>
              <a:defRPr/>
            </a:lvl1pPr>
          </a:lstStyle>
          <a:p>
            <a:r>
              <a:rPr lang="en-US" dirty="0"/>
              <a:t>Headline 30pt</a:t>
            </a:r>
            <a:br>
              <a:rPr lang="en-US" dirty="0"/>
            </a:br>
            <a:r>
              <a:rPr lang="en-US" dirty="0"/>
              <a:t>Arial bold</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5" name="Chart Placeholder 4"/>
          <p:cNvSpPr>
            <a:spLocks noGrp="1"/>
          </p:cNvSpPr>
          <p:nvPr>
            <p:ph type="chart" sz="quarter" idx="10"/>
          </p:nvPr>
        </p:nvSpPr>
        <p:spPr>
          <a:xfrm>
            <a:off x="4617720" y="1408176"/>
            <a:ext cx="4305300" cy="5181310"/>
          </a:xfrm>
        </p:spPr>
        <p:txBody>
          <a:bodyPr anchor="ctr">
            <a:normAutofit/>
          </a:bodyPr>
          <a:lstStyle>
            <a:lvl1pPr marL="0" indent="0">
              <a:buFontTx/>
              <a:buNone/>
              <a:defRPr sz="900"/>
            </a:lvl1pPr>
          </a:lstStyle>
          <a:p>
            <a:r>
              <a:rPr lang="en-US"/>
              <a:t>Click icon to add chart</a:t>
            </a:r>
            <a:endParaRPr lang="en-US" dirty="0"/>
          </a:p>
        </p:txBody>
      </p:sp>
      <p:sp>
        <p:nvSpPr>
          <p:cNvPr id="6" name="Content Placeholder 2"/>
          <p:cNvSpPr>
            <a:spLocks noGrp="1"/>
          </p:cNvSpPr>
          <p:nvPr>
            <p:ph idx="1" hasCustomPrompt="1"/>
          </p:nvPr>
        </p:nvSpPr>
        <p:spPr>
          <a:xfrm>
            <a:off x="685800" y="2487168"/>
            <a:ext cx="3810000" cy="4104132"/>
          </a:xfrm>
        </p:spPr>
        <p:txBody>
          <a:bodyPr>
            <a:noAutofit/>
          </a:bodyPr>
          <a:lstStyle>
            <a:lvl1pPr marL="178594" indent="-178594">
              <a:buFont typeface="Arial" panose="020B0604020202020204" pitchFamily="34" charset="0"/>
              <a:buChar char="•"/>
              <a:defRPr>
                <a:solidFill>
                  <a:schemeClr val="tx1"/>
                </a:solidFill>
              </a:defRPr>
            </a:lvl1pPr>
            <a:lvl2pPr>
              <a:defRPr>
                <a:solidFill>
                  <a:schemeClr val="tx1"/>
                </a:solidFill>
              </a:defRPr>
            </a:lvl2pPr>
            <a:lvl3pPr>
              <a:defRPr>
                <a:solidFill>
                  <a:schemeClr val="tx1"/>
                </a:solidFill>
              </a:defRPr>
            </a:lvl3pPr>
          </a:lstStyle>
          <a:p>
            <a:r>
              <a:rPr lang="en-US" dirty="0"/>
              <a:t>Bullet copy 24pt Arial.</a:t>
            </a:r>
          </a:p>
          <a:p>
            <a:pPr lvl="1"/>
            <a:r>
              <a:rPr lang="en-US" dirty="0"/>
              <a:t>Nos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a:t>
            </a:r>
          </a:p>
          <a:p>
            <a:pPr lvl="2"/>
            <a:r>
              <a:rPr lang="en-US" dirty="0"/>
              <a:t>Et quam, cup et </a:t>
            </a:r>
            <a:r>
              <a:rPr lang="en-US" dirty="0" err="1"/>
              <a:t>ra</a:t>
            </a:r>
            <a:r>
              <a:rPr lang="en-US" dirty="0"/>
              <a:t> </a:t>
            </a:r>
            <a:r>
              <a:rPr lang="en-US" dirty="0" err="1"/>
              <a:t>peleceped</a:t>
            </a:r>
            <a:r>
              <a:rPr lang="en-US" dirty="0"/>
              <a:t> </a:t>
            </a:r>
            <a:r>
              <a:rPr lang="en-US" dirty="0" err="1"/>
              <a:t>magnat</a:t>
            </a:r>
            <a:r>
              <a:rPr lang="en-US" dirty="0"/>
              <a:t>.</a:t>
            </a:r>
          </a:p>
        </p:txBody>
      </p:sp>
    </p:spTree>
    <p:extLst>
      <p:ext uri="{BB962C8B-B14F-4D97-AF65-F5344CB8AC3E}">
        <p14:creationId xmlns:p14="http://schemas.microsoft.com/office/powerpoint/2010/main" val="1045515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hree-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sz="half" idx="1" hasCustomPrompt="1"/>
          </p:nvPr>
        </p:nvSpPr>
        <p:spPr>
          <a:xfrm>
            <a:off x="667512" y="2487169"/>
            <a:ext cx="7790688" cy="941832"/>
          </a:xfrm>
        </p:spPr>
        <p:txBody>
          <a:bodyPr>
            <a:noAutofit/>
          </a:bodyPr>
          <a:lstStyle>
            <a:lvl1pPr marL="0" indent="0">
              <a:buFontTx/>
              <a:buNone/>
              <a:defRPr b="1" baseline="0">
                <a:solidFill>
                  <a:schemeClr val="accent6"/>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Intro copy 24pt Arial bold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(optional).</a:t>
            </a:r>
          </a:p>
        </p:txBody>
      </p:sp>
      <p:sp>
        <p:nvSpPr>
          <p:cNvPr id="4" name="Content Placeholder 3"/>
          <p:cNvSpPr>
            <a:spLocks noGrp="1"/>
          </p:cNvSpPr>
          <p:nvPr>
            <p:ph sz="half" idx="2" hasCustomPrompt="1"/>
          </p:nvPr>
        </p:nvSpPr>
        <p:spPr>
          <a:xfrm>
            <a:off x="685800" y="3593594"/>
            <a:ext cx="25146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6" name="Content Placeholder 3"/>
          <p:cNvSpPr>
            <a:spLocks noGrp="1"/>
          </p:cNvSpPr>
          <p:nvPr>
            <p:ph sz="half" idx="10" hasCustomPrompt="1"/>
          </p:nvPr>
        </p:nvSpPr>
        <p:spPr>
          <a:xfrm>
            <a:off x="3276600" y="3593594"/>
            <a:ext cx="25146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
        <p:nvSpPr>
          <p:cNvPr id="7" name="Content Placeholder 3"/>
          <p:cNvSpPr>
            <a:spLocks noGrp="1"/>
          </p:cNvSpPr>
          <p:nvPr>
            <p:ph sz="half" idx="11" hasCustomPrompt="1"/>
          </p:nvPr>
        </p:nvSpPr>
        <p:spPr>
          <a:xfrm>
            <a:off x="5905500" y="3593594"/>
            <a:ext cx="25146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Tree>
    <p:extLst>
      <p:ext uri="{BB962C8B-B14F-4D97-AF65-F5344CB8AC3E}">
        <p14:creationId xmlns:p14="http://schemas.microsoft.com/office/powerpoint/2010/main" val="78514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Imag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99616"/>
            <a:ext cx="3690257" cy="932688"/>
          </a:xfrm>
        </p:spPr>
        <p:txBody>
          <a:bodyPr anchor="t">
            <a:noAutofit/>
          </a:bodyPr>
          <a:lstStyle>
            <a:lvl1pPr algn="l">
              <a:lnSpc>
                <a:spcPts val="2475"/>
              </a:lnSpc>
              <a:defRPr sz="2400"/>
            </a:lvl1pPr>
          </a:lstStyle>
          <a:p>
            <a:r>
              <a:rPr lang="en-US" dirty="0"/>
              <a:t>Headline 32pt</a:t>
            </a:r>
            <a:br>
              <a:rPr lang="en-US" dirty="0"/>
            </a:br>
            <a:r>
              <a:rPr lang="en-US" dirty="0"/>
              <a:t>Arial bold</a:t>
            </a:r>
          </a:p>
        </p:txBody>
      </p:sp>
      <p:sp>
        <p:nvSpPr>
          <p:cNvPr id="3" name="Subtitle 2"/>
          <p:cNvSpPr>
            <a:spLocks noGrp="1"/>
          </p:cNvSpPr>
          <p:nvPr>
            <p:ph type="subTitle" idx="1" hasCustomPrompt="1"/>
          </p:nvPr>
        </p:nvSpPr>
        <p:spPr>
          <a:xfrm>
            <a:off x="685800" y="2560320"/>
            <a:ext cx="3690256" cy="576072"/>
          </a:xfrm>
        </p:spPr>
        <p:txBody>
          <a:bodyPr>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a:pPr>
            <a:r>
              <a:rPr lang="en-US" dirty="0"/>
              <a:t>Kicker 20pt Arial </a:t>
            </a:r>
          </a:p>
          <a:p>
            <a:br>
              <a:rPr lang="en-US" dirty="0"/>
            </a:br>
            <a:endParaRPr lang="en-US" dirty="0"/>
          </a:p>
        </p:txBody>
      </p:sp>
      <p:sp>
        <p:nvSpPr>
          <p:cNvPr id="8" name="Content Placeholder 7"/>
          <p:cNvSpPr>
            <a:spLocks noGrp="1"/>
          </p:cNvSpPr>
          <p:nvPr>
            <p:ph sz="quarter" idx="10" hasCustomPrompt="1"/>
          </p:nvPr>
        </p:nvSpPr>
        <p:spPr>
          <a:xfrm>
            <a:off x="691842" y="3758184"/>
            <a:ext cx="3684551" cy="228600"/>
          </a:xfrm>
        </p:spPr>
        <p:txBody>
          <a:bodyPr>
            <a:noAutofit/>
          </a:bodyPr>
          <a:lstStyle>
            <a:lvl1pPr marL="0" indent="0">
              <a:lnSpc>
                <a:spcPts val="1200"/>
              </a:lnSpc>
              <a:spcBef>
                <a:spcPts val="0"/>
              </a:spcBef>
              <a:buFontTx/>
              <a:buNone/>
              <a:defRPr sz="1050" b="1">
                <a:solidFill>
                  <a:schemeClr val="tx2"/>
                </a:solidFill>
              </a:defRPr>
            </a:lvl1pPr>
            <a:lvl2pPr marL="175022" indent="0">
              <a:buFontTx/>
              <a:buNone/>
              <a:defRPr sz="1050" b="1">
                <a:solidFill>
                  <a:schemeClr val="tx2"/>
                </a:solidFill>
              </a:defRPr>
            </a:lvl2pPr>
            <a:lvl3pPr marL="348854" indent="0">
              <a:buFontTx/>
              <a:buNone/>
              <a:defRPr sz="1050" b="1">
                <a:solidFill>
                  <a:schemeClr val="tx2"/>
                </a:solidFill>
              </a:defRPr>
            </a:lvl3pPr>
            <a:lvl4pPr marL="1028700" indent="0">
              <a:buFontTx/>
              <a:buNone/>
              <a:defRPr sz="1050" b="1">
                <a:solidFill>
                  <a:schemeClr val="tx2"/>
                </a:solidFill>
              </a:defRPr>
            </a:lvl4pPr>
            <a:lvl5pPr marL="1371600" indent="0">
              <a:buFontTx/>
              <a:buNone/>
              <a:defRPr sz="1050" b="1">
                <a:solidFill>
                  <a:schemeClr val="tx2"/>
                </a:solidFill>
              </a:defRPr>
            </a:lvl5pPr>
          </a:lstStyle>
          <a:p>
            <a:pPr lvl="0"/>
            <a:r>
              <a:rPr lang="en-US" dirty="0"/>
              <a:t>Presenter Name 14pt Arial bold</a:t>
            </a:r>
          </a:p>
        </p:txBody>
      </p:sp>
      <p:sp>
        <p:nvSpPr>
          <p:cNvPr id="10" name="Text Placeholder 9"/>
          <p:cNvSpPr>
            <a:spLocks noGrp="1"/>
          </p:cNvSpPr>
          <p:nvPr>
            <p:ph type="body" sz="quarter" idx="11" hasCustomPrompt="1"/>
          </p:nvPr>
        </p:nvSpPr>
        <p:spPr>
          <a:xfrm>
            <a:off x="691842" y="3986784"/>
            <a:ext cx="3684550" cy="228600"/>
          </a:xfrm>
        </p:spPr>
        <p:txBody>
          <a:bodyPr>
            <a:noAutofit/>
          </a:bodyPr>
          <a:lstStyle>
            <a:lvl1pPr marL="0" indent="0">
              <a:lnSpc>
                <a:spcPts val="1200"/>
              </a:lnSpc>
              <a:buFontTx/>
              <a:buNone/>
              <a:defRPr sz="1050">
                <a:solidFill>
                  <a:schemeClr val="tx1"/>
                </a:solidFill>
              </a:defRPr>
            </a:lvl1pPr>
            <a:lvl2pPr marL="175022" indent="0">
              <a:buFontTx/>
              <a:buNone/>
              <a:defRPr sz="1050">
                <a:solidFill>
                  <a:schemeClr val="tx1"/>
                </a:solidFill>
              </a:defRPr>
            </a:lvl2pPr>
            <a:lvl3pPr marL="348854" indent="0">
              <a:buFontTx/>
              <a:buNone/>
              <a:defRPr sz="1050">
                <a:solidFill>
                  <a:schemeClr val="tx1"/>
                </a:solidFill>
              </a:defRPr>
            </a:lvl3pPr>
            <a:lvl4pPr marL="1028700" indent="0">
              <a:buFontTx/>
              <a:buNone/>
              <a:defRPr sz="1050">
                <a:solidFill>
                  <a:schemeClr val="tx1"/>
                </a:solidFill>
              </a:defRPr>
            </a:lvl4pPr>
            <a:lvl5pPr marL="1371600" indent="0">
              <a:buFontTx/>
              <a:buNone/>
              <a:defRPr sz="1050">
                <a:solidFill>
                  <a:schemeClr val="tx1"/>
                </a:solidFill>
              </a:defRPr>
            </a:lvl5pPr>
          </a:lstStyle>
          <a:p>
            <a:pPr lvl="0"/>
            <a:r>
              <a:rPr lang="nn-NO" dirty="0"/>
              <a:t>Title 14pt Arial</a:t>
            </a:r>
          </a:p>
        </p:txBody>
      </p:sp>
      <p:sp>
        <p:nvSpPr>
          <p:cNvPr id="12" name="Content Placeholder 11"/>
          <p:cNvSpPr>
            <a:spLocks noGrp="1"/>
          </p:cNvSpPr>
          <p:nvPr>
            <p:ph sz="quarter" idx="12" hasCustomPrompt="1"/>
          </p:nvPr>
        </p:nvSpPr>
        <p:spPr>
          <a:xfrm>
            <a:off x="691842" y="4279392"/>
            <a:ext cx="3684214" cy="228600"/>
          </a:xfrm>
        </p:spPr>
        <p:txBody>
          <a:bodyPr>
            <a:noAutofit/>
          </a:bodyPr>
          <a:lstStyle>
            <a:lvl1pPr marL="0" indent="0">
              <a:lnSpc>
                <a:spcPts val="1200"/>
              </a:lnSpc>
              <a:spcBef>
                <a:spcPts val="0"/>
              </a:spcBef>
              <a:buFontTx/>
              <a:buNone/>
              <a:defRPr sz="1050" b="1">
                <a:solidFill>
                  <a:schemeClr val="tx2"/>
                </a:solidFill>
              </a:defRPr>
            </a:lvl1pPr>
            <a:lvl2pPr>
              <a:defRPr sz="1050" b="1">
                <a:solidFill>
                  <a:schemeClr val="tx1"/>
                </a:solidFill>
              </a:defRPr>
            </a:lvl2pPr>
            <a:lvl3pPr>
              <a:defRPr sz="1050" b="1">
                <a:solidFill>
                  <a:schemeClr val="tx1"/>
                </a:solidFill>
              </a:defRPr>
            </a:lvl3pPr>
            <a:lvl4pPr>
              <a:defRPr sz="1050" b="1">
                <a:solidFill>
                  <a:schemeClr val="tx1"/>
                </a:solidFill>
              </a:defRPr>
            </a:lvl4pPr>
            <a:lvl5pPr>
              <a:defRPr sz="1050" b="1">
                <a:solidFill>
                  <a:schemeClr val="tx1"/>
                </a:solidFill>
              </a:defRPr>
            </a:lvl5pPr>
          </a:lstStyle>
          <a:p>
            <a:pPr lvl="0"/>
            <a:r>
              <a:rPr lang="en-US" dirty="0"/>
              <a:t>Presenter Name 14pt Arial bold</a:t>
            </a:r>
          </a:p>
        </p:txBody>
      </p:sp>
      <p:sp>
        <p:nvSpPr>
          <p:cNvPr id="14" name="Text Placeholder 13"/>
          <p:cNvSpPr>
            <a:spLocks noGrp="1"/>
          </p:cNvSpPr>
          <p:nvPr>
            <p:ph type="body" sz="quarter" idx="13" hasCustomPrompt="1"/>
          </p:nvPr>
        </p:nvSpPr>
        <p:spPr>
          <a:xfrm>
            <a:off x="691842" y="4498848"/>
            <a:ext cx="3684214" cy="228600"/>
          </a:xfrm>
        </p:spPr>
        <p:txBody>
          <a:bodyPr>
            <a:noAutofit/>
          </a:bodyPr>
          <a:lstStyle>
            <a:lvl1pPr marL="0" indent="0">
              <a:lnSpc>
                <a:spcPts val="1200"/>
              </a:lnSpc>
              <a:buFontTx/>
              <a:buNone/>
              <a:defRPr sz="1050"/>
            </a:lvl1pPr>
            <a:lvl2pPr marL="175022" indent="0">
              <a:lnSpc>
                <a:spcPts val="1200"/>
              </a:lnSpc>
              <a:buFontTx/>
              <a:buNone/>
              <a:defRPr sz="1050"/>
            </a:lvl2pPr>
            <a:lvl3pPr marL="348854" indent="0">
              <a:lnSpc>
                <a:spcPts val="1200"/>
              </a:lnSpc>
              <a:buFontTx/>
              <a:buNone/>
              <a:defRPr sz="1050"/>
            </a:lvl3pPr>
            <a:lvl4pPr marL="1028700" indent="0">
              <a:lnSpc>
                <a:spcPts val="1200"/>
              </a:lnSpc>
              <a:buFontTx/>
              <a:buNone/>
              <a:defRPr sz="1050"/>
            </a:lvl4pPr>
            <a:lvl5pPr marL="1371600" indent="0">
              <a:lnSpc>
                <a:spcPts val="1200"/>
              </a:lnSpc>
              <a:buFontTx/>
              <a:buNone/>
              <a:defRPr sz="1050"/>
            </a:lvl5pPr>
          </a:lstStyle>
          <a:p>
            <a:pPr lvl="0"/>
            <a:r>
              <a:rPr lang="nn-NO" dirty="0"/>
              <a:t>Title 14pt Arial</a:t>
            </a:r>
          </a:p>
        </p:txBody>
      </p:sp>
      <p:sp>
        <p:nvSpPr>
          <p:cNvPr id="16" name="Content Placeholder 15"/>
          <p:cNvSpPr>
            <a:spLocks noGrp="1"/>
          </p:cNvSpPr>
          <p:nvPr>
            <p:ph sz="quarter" idx="14" hasCustomPrompt="1"/>
          </p:nvPr>
        </p:nvSpPr>
        <p:spPr>
          <a:xfrm>
            <a:off x="691842" y="4782312"/>
            <a:ext cx="3684214" cy="228600"/>
          </a:xfrm>
        </p:spPr>
        <p:txBody>
          <a:bodyPr>
            <a:noAutofit/>
          </a:bodyPr>
          <a:lstStyle>
            <a:lvl1pPr marL="0" indent="0">
              <a:lnSpc>
                <a:spcPts val="1200"/>
              </a:lnSpc>
              <a:buFontTx/>
              <a:buNone/>
              <a:defRPr sz="1050" b="1" baseline="0">
                <a:solidFill>
                  <a:schemeClr val="tx2"/>
                </a:solidFill>
              </a:defRPr>
            </a:lvl1pPr>
            <a:lvl2pPr marL="175022" indent="0">
              <a:lnSpc>
                <a:spcPts val="1200"/>
              </a:lnSpc>
              <a:buFontTx/>
              <a:buNone/>
              <a:defRPr sz="1050" b="1">
                <a:solidFill>
                  <a:schemeClr val="tx2"/>
                </a:solidFill>
              </a:defRPr>
            </a:lvl2pPr>
            <a:lvl3pPr marL="348854" indent="0">
              <a:lnSpc>
                <a:spcPts val="1200"/>
              </a:lnSpc>
              <a:buFontTx/>
              <a:buNone/>
              <a:defRPr sz="1050" b="1">
                <a:solidFill>
                  <a:schemeClr val="tx2"/>
                </a:solidFill>
              </a:defRPr>
            </a:lvl3pPr>
            <a:lvl4pPr marL="1028700" indent="0">
              <a:lnSpc>
                <a:spcPts val="1200"/>
              </a:lnSpc>
              <a:buFontTx/>
              <a:buNone/>
              <a:defRPr sz="1050" b="1">
                <a:solidFill>
                  <a:schemeClr val="tx2"/>
                </a:solidFill>
              </a:defRPr>
            </a:lvl4pPr>
            <a:lvl5pPr marL="1371600" indent="0">
              <a:lnSpc>
                <a:spcPts val="1200"/>
              </a:lnSpc>
              <a:buFontTx/>
              <a:buNone/>
              <a:defRPr sz="1050" b="1">
                <a:solidFill>
                  <a:schemeClr val="tx2"/>
                </a:solidFill>
              </a:defRPr>
            </a:lvl5pPr>
          </a:lstStyle>
          <a:p>
            <a:pPr lvl="0"/>
            <a:r>
              <a:rPr lang="en-US" dirty="0"/>
              <a:t>Presenter Name 14pt Arial bold</a:t>
            </a:r>
          </a:p>
        </p:txBody>
      </p:sp>
      <p:sp>
        <p:nvSpPr>
          <p:cNvPr id="18" name="Text Placeholder 17"/>
          <p:cNvSpPr>
            <a:spLocks noGrp="1"/>
          </p:cNvSpPr>
          <p:nvPr>
            <p:ph type="body" sz="quarter" idx="15" hasCustomPrompt="1"/>
          </p:nvPr>
        </p:nvSpPr>
        <p:spPr>
          <a:xfrm>
            <a:off x="691842" y="5010912"/>
            <a:ext cx="3684214" cy="228600"/>
          </a:xfrm>
        </p:spPr>
        <p:txBody>
          <a:bodyPr>
            <a:noAutofit/>
          </a:bodyPr>
          <a:lstStyle>
            <a:lvl1pPr marL="0" indent="0">
              <a:lnSpc>
                <a:spcPts val="1200"/>
              </a:lnSpc>
              <a:buFontTx/>
              <a:buNone/>
              <a:defRPr sz="1050"/>
            </a:lvl1pPr>
            <a:lvl2pPr marL="175022" indent="0">
              <a:lnSpc>
                <a:spcPts val="1200"/>
              </a:lnSpc>
              <a:buFontTx/>
              <a:buNone/>
              <a:defRPr sz="1050"/>
            </a:lvl2pPr>
            <a:lvl3pPr marL="348854" indent="0">
              <a:lnSpc>
                <a:spcPts val="1200"/>
              </a:lnSpc>
              <a:buFontTx/>
              <a:buNone/>
              <a:defRPr sz="1050"/>
            </a:lvl3pPr>
            <a:lvl4pPr marL="1028700" indent="0">
              <a:lnSpc>
                <a:spcPts val="1200"/>
              </a:lnSpc>
              <a:buFontTx/>
              <a:buNone/>
              <a:defRPr sz="1050"/>
            </a:lvl4pPr>
            <a:lvl5pPr marL="1371600" indent="0">
              <a:lnSpc>
                <a:spcPts val="1200"/>
              </a:lnSpc>
              <a:buFontTx/>
              <a:buNone/>
              <a:defRPr sz="1050"/>
            </a:lvl5pPr>
          </a:lstStyle>
          <a:p>
            <a:pPr lvl="0"/>
            <a:r>
              <a:rPr lang="nn-NO" dirty="0"/>
              <a:t>Title 14pt Arial</a:t>
            </a:r>
          </a:p>
        </p:txBody>
      </p:sp>
      <p:sp>
        <p:nvSpPr>
          <p:cNvPr id="24" name="Content Placeholder 23"/>
          <p:cNvSpPr>
            <a:spLocks noGrp="1"/>
          </p:cNvSpPr>
          <p:nvPr>
            <p:ph sz="quarter" idx="16" hasCustomPrompt="1"/>
          </p:nvPr>
        </p:nvSpPr>
        <p:spPr>
          <a:xfrm>
            <a:off x="685800" y="5568696"/>
            <a:ext cx="1746504" cy="228600"/>
          </a:xfrm>
        </p:spPr>
        <p:txBody>
          <a:bodyPr>
            <a:noAutofit/>
          </a:bodyPr>
          <a:lstStyle>
            <a:lvl1pPr marL="0" indent="0">
              <a:lnSpc>
                <a:spcPts val="750"/>
              </a:lnSpc>
              <a:spcBef>
                <a:spcPts val="0"/>
              </a:spcBef>
              <a:buFontTx/>
              <a:buNone/>
              <a:defRPr sz="600" b="1" cap="all" baseline="0">
                <a:solidFill>
                  <a:schemeClr val="tx2"/>
                </a:solidFill>
              </a:defRPr>
            </a:lvl1pPr>
            <a:lvl2pPr marL="175022" indent="0">
              <a:buFontTx/>
              <a:buNone/>
              <a:defRPr sz="600" cap="all" baseline="0">
                <a:solidFill>
                  <a:schemeClr val="tx2"/>
                </a:solidFill>
              </a:defRPr>
            </a:lvl2pPr>
            <a:lvl3pPr marL="348854" indent="0">
              <a:buFontTx/>
              <a:buNone/>
              <a:defRPr sz="600" cap="all" baseline="0">
                <a:solidFill>
                  <a:schemeClr val="tx2"/>
                </a:solidFill>
              </a:defRPr>
            </a:lvl3pPr>
            <a:lvl4pPr marL="1028700" indent="0">
              <a:buFontTx/>
              <a:buNone/>
              <a:defRPr sz="600" cap="all" baseline="0">
                <a:solidFill>
                  <a:schemeClr val="tx2"/>
                </a:solidFill>
              </a:defRPr>
            </a:lvl4pPr>
            <a:lvl5pPr marL="1371600" indent="0">
              <a:buFontTx/>
              <a:buNone/>
              <a:defRPr sz="600" cap="all" baseline="0">
                <a:solidFill>
                  <a:schemeClr val="tx2"/>
                </a:solidFill>
              </a:defRPr>
            </a:lvl5pPr>
          </a:lstStyle>
          <a:p>
            <a:pPr lvl="0"/>
            <a:r>
              <a:rPr lang="en-US" dirty="0"/>
              <a:t>Click to add date</a:t>
            </a:r>
          </a:p>
        </p:txBody>
      </p:sp>
      <p:sp>
        <p:nvSpPr>
          <p:cNvPr id="5" name="Picture Placeholder 4"/>
          <p:cNvSpPr>
            <a:spLocks noGrp="1"/>
          </p:cNvSpPr>
          <p:nvPr>
            <p:ph type="pic" sz="quarter" idx="17"/>
          </p:nvPr>
        </p:nvSpPr>
        <p:spPr>
          <a:xfrm>
            <a:off x="4617720" y="0"/>
            <a:ext cx="4526280" cy="6858000"/>
          </a:xfrm>
          <a:solidFill>
            <a:schemeClr val="bg1">
              <a:lumMod val="95000"/>
            </a:schemeClr>
          </a:solidFill>
        </p:spPr>
        <p:txBody>
          <a:bodyPr anchor="ctr">
            <a:normAutofit/>
          </a:bodyPr>
          <a:lstStyle>
            <a:lvl1pPr marL="0" indent="0">
              <a:buFontTx/>
              <a:buNone/>
              <a:defRPr sz="900"/>
            </a:lvl1pPr>
          </a:lstStyle>
          <a:p>
            <a:r>
              <a:rPr lang="en-US"/>
              <a:t>Click icon to add picture</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67" y="456799"/>
            <a:ext cx="1633451" cy="378229"/>
          </a:xfrm>
          <a:prstGeom prst="rect">
            <a:avLst/>
          </a:prstGeom>
        </p:spPr>
      </p:pic>
    </p:spTree>
    <p:extLst>
      <p:ext uri="{BB962C8B-B14F-4D97-AF65-F5344CB8AC3E}">
        <p14:creationId xmlns:p14="http://schemas.microsoft.com/office/powerpoint/2010/main" val="2203263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Graphic_Three-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7772400" cy="960120"/>
          </a:xfrm>
        </p:spPr>
        <p:txBody>
          <a:bodyPr>
            <a:noAutofit/>
          </a:bodyPr>
          <a:lstStyle>
            <a:lvl1pPr>
              <a:defRPr/>
            </a:lvl1pPr>
          </a:lstStyle>
          <a:p>
            <a:r>
              <a:rPr lang="en-US" dirty="0"/>
              <a:t>Headline 30pt</a:t>
            </a:r>
            <a:br>
              <a:rPr lang="en-US" dirty="0"/>
            </a:br>
            <a:r>
              <a:rPr lang="en-US" dirty="0"/>
              <a:t>Arial bold</a:t>
            </a:r>
          </a:p>
        </p:txBody>
      </p:sp>
      <p:sp>
        <p:nvSpPr>
          <p:cNvPr id="3" name="Content Placeholder 2"/>
          <p:cNvSpPr>
            <a:spLocks noGrp="1"/>
          </p:cNvSpPr>
          <p:nvPr>
            <p:ph sz="half" idx="1" hasCustomPrompt="1"/>
          </p:nvPr>
        </p:nvSpPr>
        <p:spPr>
          <a:xfrm>
            <a:off x="685800" y="2487170"/>
            <a:ext cx="2514600" cy="1133855"/>
          </a:xfrm>
        </p:spPr>
        <p:txBody>
          <a:bodyPr>
            <a:normAutofit/>
          </a:bodyPr>
          <a:lstStyle>
            <a:lvl1pPr marL="0" indent="0" algn="l">
              <a:lnSpc>
                <a:spcPts val="9000"/>
              </a:lnSpc>
              <a:spcBef>
                <a:spcPts val="0"/>
              </a:spcBef>
              <a:buFontTx/>
              <a:buNone/>
              <a:defRPr sz="9000" b="1" baseline="0"/>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1</a:t>
            </a:r>
          </a:p>
        </p:txBody>
      </p:sp>
      <p:sp>
        <p:nvSpPr>
          <p:cNvPr id="4" name="Content Placeholder 3"/>
          <p:cNvSpPr>
            <a:spLocks noGrp="1"/>
          </p:cNvSpPr>
          <p:nvPr>
            <p:ph sz="half" idx="2" hasCustomPrompt="1"/>
          </p:nvPr>
        </p:nvSpPr>
        <p:spPr>
          <a:xfrm>
            <a:off x="685800" y="3730754"/>
            <a:ext cx="25146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6" name="Content Placeholder 2"/>
          <p:cNvSpPr>
            <a:spLocks noGrp="1"/>
          </p:cNvSpPr>
          <p:nvPr>
            <p:ph sz="half" idx="10" hasCustomPrompt="1"/>
          </p:nvPr>
        </p:nvSpPr>
        <p:spPr>
          <a:xfrm>
            <a:off x="3276600" y="2487170"/>
            <a:ext cx="2552700" cy="1133855"/>
          </a:xfrm>
        </p:spPr>
        <p:txBody>
          <a:bodyPr>
            <a:normAutofit/>
          </a:bodyPr>
          <a:lstStyle>
            <a:lvl1pPr marL="0" indent="0" algn="l">
              <a:lnSpc>
                <a:spcPts val="9000"/>
              </a:lnSpc>
              <a:spcBef>
                <a:spcPts val="0"/>
              </a:spcBef>
              <a:buFontTx/>
              <a:buNone/>
              <a:defRPr sz="9000" b="1" baseline="0">
                <a:solidFill>
                  <a:schemeClr val="accent2"/>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2</a:t>
            </a:r>
          </a:p>
        </p:txBody>
      </p:sp>
      <p:sp>
        <p:nvSpPr>
          <p:cNvPr id="7" name="Content Placeholder 2"/>
          <p:cNvSpPr>
            <a:spLocks noGrp="1"/>
          </p:cNvSpPr>
          <p:nvPr>
            <p:ph sz="half" idx="11" hasCustomPrompt="1"/>
          </p:nvPr>
        </p:nvSpPr>
        <p:spPr>
          <a:xfrm>
            <a:off x="5905500" y="2487170"/>
            <a:ext cx="2552700" cy="1133855"/>
          </a:xfrm>
        </p:spPr>
        <p:txBody>
          <a:bodyPr>
            <a:normAutofit/>
          </a:bodyPr>
          <a:lstStyle>
            <a:lvl1pPr marL="0" indent="0" algn="l">
              <a:lnSpc>
                <a:spcPts val="9000"/>
              </a:lnSpc>
              <a:spcBef>
                <a:spcPts val="0"/>
              </a:spcBef>
              <a:buFontTx/>
              <a:buNone/>
              <a:defRPr sz="9000" b="1" baseline="0">
                <a:solidFill>
                  <a:schemeClr val="accent1"/>
                </a:solidFill>
              </a:defRPr>
            </a:lvl1pPr>
            <a:lvl2pPr marL="175022" indent="0">
              <a:buFontTx/>
              <a:buNone/>
              <a:defRPr/>
            </a:lvl2pPr>
            <a:lvl3pPr marL="348854" indent="0">
              <a:buFontTx/>
              <a:buNone/>
              <a:defRPr/>
            </a:lvl3pPr>
            <a:lvl4pPr marL="1028700" indent="0">
              <a:buFontTx/>
              <a:buNone/>
              <a:defRPr/>
            </a:lvl4pPr>
            <a:lvl5pPr marL="1371600" indent="0">
              <a:buFontTx/>
              <a:buNone/>
              <a:defRPr/>
            </a:lvl5pPr>
          </a:lstStyle>
          <a:p>
            <a:pPr lvl="0"/>
            <a:r>
              <a:rPr lang="en-US" dirty="0"/>
              <a:t>3</a:t>
            </a:r>
          </a:p>
        </p:txBody>
      </p:sp>
      <p:sp>
        <p:nvSpPr>
          <p:cNvPr id="9" name="Content Placeholder 3"/>
          <p:cNvSpPr>
            <a:spLocks noGrp="1"/>
          </p:cNvSpPr>
          <p:nvPr>
            <p:ph sz="half" idx="12" hasCustomPrompt="1"/>
          </p:nvPr>
        </p:nvSpPr>
        <p:spPr>
          <a:xfrm>
            <a:off x="3276600" y="3730754"/>
            <a:ext cx="25146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
        <p:nvSpPr>
          <p:cNvPr id="10" name="Content Placeholder 3"/>
          <p:cNvSpPr>
            <a:spLocks noGrp="1"/>
          </p:cNvSpPr>
          <p:nvPr>
            <p:ph sz="half" idx="13" hasCustomPrompt="1"/>
          </p:nvPr>
        </p:nvSpPr>
        <p:spPr>
          <a:xfrm>
            <a:off x="5905500" y="3730754"/>
            <a:ext cx="2552700" cy="1883061"/>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stStyle>
          <a:p>
            <a:pPr lvl="0"/>
            <a:r>
              <a:rPr lang="en-US" dirty="0"/>
              <a:t>Text 20pt Arial </a:t>
            </a:r>
            <a:r>
              <a:rPr lang="en-US" dirty="0" err="1"/>
              <a:t>pud</a:t>
            </a:r>
            <a:r>
              <a:rPr lang="en-US" dirty="0"/>
              <a:t> </a:t>
            </a:r>
            <a:r>
              <a:rPr lang="en-US" dirty="0" err="1"/>
              <a:t>amer</a:t>
            </a:r>
            <a:r>
              <a:rPr lang="en-US" dirty="0"/>
              <a:t> non section lorem.</a:t>
            </a:r>
          </a:p>
        </p:txBody>
      </p:sp>
    </p:spTree>
    <p:extLst>
      <p:ext uri="{BB962C8B-B14F-4D97-AF65-F5344CB8AC3E}">
        <p14:creationId xmlns:p14="http://schemas.microsoft.com/office/powerpoint/2010/main" val="3478278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Long_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8153401" cy="960120"/>
          </a:xfrm>
        </p:spPr>
        <p:txBody>
          <a:bodyPr>
            <a:noAutofit/>
          </a:bodyPr>
          <a:lstStyle>
            <a:lvl1pPr>
              <a:defRPr/>
            </a:lvl1pPr>
          </a:lstStyle>
          <a:p>
            <a:r>
              <a:rPr lang="en-US" dirty="0"/>
              <a:t>Headline 30pt Arial bold to accommodate longer headlines</a:t>
            </a:r>
          </a:p>
        </p:txBody>
      </p:sp>
      <p:sp>
        <p:nvSpPr>
          <p:cNvPr id="3" name="Content Placeholder 2"/>
          <p:cNvSpPr>
            <a:spLocks noGrp="1"/>
          </p:cNvSpPr>
          <p:nvPr>
            <p:ph idx="1" hasCustomPrompt="1"/>
          </p:nvPr>
        </p:nvSpPr>
        <p:spPr>
          <a:xfrm>
            <a:off x="685800" y="2487169"/>
            <a:ext cx="3810000" cy="4142231"/>
          </a:xfrm>
        </p:spPr>
        <p:txBody>
          <a:bodyPr>
            <a:noAutofit/>
          </a:bodyPr>
          <a:lstStyle>
            <a:lvl1pPr marL="0" indent="0">
              <a:lnSpc>
                <a:spcPts val="1650"/>
              </a:lnSpc>
              <a:buFontTx/>
              <a:buNone/>
              <a:defRPr sz="1500" baseline="0">
                <a:solidFill>
                  <a:schemeClr val="tx1"/>
                </a:solidFill>
              </a:defRPr>
            </a:lvl1pPr>
          </a:lstStyle>
          <a:p>
            <a:pPr lvl="0"/>
            <a:r>
              <a:rPr lang="en-US" dirty="0"/>
              <a:t>Intro copy 20pt Arial and </a:t>
            </a:r>
            <a:r>
              <a:rPr lang="en-US" dirty="0" err="1"/>
              <a:t>regurlar</a:t>
            </a:r>
            <a:r>
              <a:rPr lang="en-US" dirty="0"/>
              <a:t> </a:t>
            </a:r>
            <a:r>
              <a:rPr lang="en-US" dirty="0" err="1"/>
              <a:t>pudam</a:t>
            </a:r>
            <a:r>
              <a:rPr lang="en-US" dirty="0"/>
              <a:t> </a:t>
            </a:r>
            <a:r>
              <a:rPr lang="en-US" dirty="0" err="1"/>
              <a:t>nonsecti</a:t>
            </a:r>
            <a:r>
              <a:rPr lang="en-US" dirty="0"/>
              <a:t> </a:t>
            </a:r>
            <a:r>
              <a:rPr lang="en-US" dirty="0" err="1"/>
              <a:t>nos</a:t>
            </a:r>
            <a:r>
              <a:rPr lang="en-US" dirty="0"/>
              <a:t>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ever.</a:t>
            </a:r>
          </a:p>
          <a:p>
            <a:pPr lvl="0"/>
            <a:r>
              <a:rPr lang="en-US" dirty="0"/>
              <a:t>Um </a:t>
            </a:r>
            <a:r>
              <a:rPr lang="en-US" dirty="0" err="1"/>
              <a:t>nonese</a:t>
            </a:r>
            <a:r>
              <a:rPr lang="en-US" dirty="0"/>
              <a:t> </a:t>
            </a:r>
            <a:r>
              <a:rPr lang="en-US" dirty="0" err="1"/>
              <a:t>voluptatem</a:t>
            </a:r>
            <a:r>
              <a:rPr lang="en-US" dirty="0"/>
              <a:t> </a:t>
            </a:r>
            <a:r>
              <a:rPr lang="en-US" dirty="0" err="1"/>
              <a:t>ent</a:t>
            </a:r>
            <a:r>
              <a:rPr lang="en-US" dirty="0"/>
              <a:t> </a:t>
            </a:r>
            <a:r>
              <a:rPr lang="en-US" dirty="0" err="1"/>
              <a:t>molut</a:t>
            </a:r>
            <a:r>
              <a:rPr lang="en-US" dirty="0"/>
              <a:t> </a:t>
            </a:r>
            <a:r>
              <a:rPr lang="en-US" dirty="0" err="1"/>
              <a:t>ped</a:t>
            </a:r>
            <a:r>
              <a:rPr lang="en-US" dirty="0"/>
              <a:t> </a:t>
            </a:r>
            <a:r>
              <a:rPr lang="en-US" dirty="0" err="1"/>
              <a:t>ea</a:t>
            </a:r>
            <a:r>
              <a:rPr lang="en-US" dirty="0"/>
              <a:t> bum </a:t>
            </a:r>
            <a:r>
              <a:rPr lang="en-US" dirty="0" err="1"/>
              <a:t>incto</a:t>
            </a:r>
            <a:r>
              <a:rPr lang="en-US" dirty="0"/>
              <a:t> intis </a:t>
            </a:r>
            <a:r>
              <a:rPr lang="en-US" dirty="0" err="1"/>
              <a:t>sandae</a:t>
            </a:r>
            <a:r>
              <a:rPr lang="en-US" dirty="0"/>
              <a:t> </a:t>
            </a:r>
            <a:r>
              <a:rPr lang="en-US" dirty="0" err="1"/>
              <a:t>nimus</a:t>
            </a:r>
            <a:r>
              <a:rPr lang="en-US" dirty="0"/>
              <a:t> </a:t>
            </a:r>
            <a:r>
              <a:rPr lang="en-US" dirty="0" err="1"/>
              <a:t>moluptat</a:t>
            </a:r>
            <a:r>
              <a:rPr lang="en-US" dirty="0"/>
              <a:t>. </a:t>
            </a:r>
            <a:r>
              <a:rPr lang="en-US" dirty="0" err="1"/>
              <a:t>Itam</a:t>
            </a:r>
            <a:r>
              <a:rPr lang="en-US" dirty="0"/>
              <a:t>, </a:t>
            </a:r>
            <a:r>
              <a:rPr lang="en-US" dirty="0" err="1"/>
              <a:t>accusam</a:t>
            </a:r>
            <a:r>
              <a:rPr lang="en-US" dirty="0"/>
              <a:t> </a:t>
            </a:r>
            <a:r>
              <a:rPr lang="en-US" dirty="0" err="1"/>
              <a:t>lique</a:t>
            </a:r>
            <a:r>
              <a:rPr lang="en-US" dirty="0"/>
              <a:t> sit </a:t>
            </a:r>
            <a:r>
              <a:rPr lang="en-US" dirty="0" err="1"/>
              <a:t>idel</a:t>
            </a:r>
            <a:r>
              <a:rPr lang="en-US" dirty="0"/>
              <a:t>.</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6" name="Picture Placeholder 5"/>
          <p:cNvSpPr>
            <a:spLocks noGrp="1"/>
          </p:cNvSpPr>
          <p:nvPr>
            <p:ph type="pic" sz="quarter" idx="10"/>
          </p:nvPr>
        </p:nvSpPr>
        <p:spPr>
          <a:xfrm>
            <a:off x="4610100" y="2496458"/>
            <a:ext cx="4229100" cy="4132943"/>
          </a:xfrm>
        </p:spPr>
        <p:txBody>
          <a:bodyPr anchor="ctr">
            <a:normAutofit/>
          </a:bodyPr>
          <a:lstStyle>
            <a:lvl1pPr marL="0" indent="0">
              <a:buFontTx/>
              <a:buNone/>
              <a:defRPr sz="900"/>
            </a:lvl1pPr>
          </a:lstStyle>
          <a:p>
            <a:r>
              <a:rPr lang="en-US"/>
              <a:t>Click icon to add picture</a:t>
            </a:r>
          </a:p>
        </p:txBody>
      </p:sp>
    </p:spTree>
    <p:extLst>
      <p:ext uri="{BB962C8B-B14F-4D97-AF65-F5344CB8AC3E}">
        <p14:creationId xmlns:p14="http://schemas.microsoft.com/office/powerpoint/2010/main" val="2180134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2 Column Long_Introduction with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8153401" cy="960120"/>
          </a:xfrm>
        </p:spPr>
        <p:txBody>
          <a:bodyPr>
            <a:noAutofit/>
          </a:bodyPr>
          <a:lstStyle>
            <a:lvl1pPr>
              <a:defRPr/>
            </a:lvl1pPr>
          </a:lstStyle>
          <a:p>
            <a:r>
              <a:rPr lang="en-US" dirty="0"/>
              <a:t>Headline 30pt Arial bold to accommodate longer headlines</a:t>
            </a:r>
          </a:p>
        </p:txBody>
      </p:sp>
      <p:sp>
        <p:nvSpPr>
          <p:cNvPr id="7"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6" name="Picture Placeholder 5"/>
          <p:cNvSpPr>
            <a:spLocks noGrp="1"/>
          </p:cNvSpPr>
          <p:nvPr>
            <p:ph type="pic" sz="quarter" idx="10"/>
          </p:nvPr>
        </p:nvSpPr>
        <p:spPr>
          <a:xfrm>
            <a:off x="4610100" y="2496458"/>
            <a:ext cx="4229100" cy="4132943"/>
          </a:xfrm>
        </p:spPr>
        <p:txBody>
          <a:bodyPr anchor="ctr">
            <a:normAutofit/>
          </a:bodyPr>
          <a:lstStyle>
            <a:lvl1pPr marL="0" indent="0">
              <a:buFontTx/>
              <a:buNone/>
              <a:defRPr sz="900"/>
            </a:lvl1pPr>
          </a:lstStyle>
          <a:p>
            <a:r>
              <a:rPr lang="en-US"/>
              <a:t>Click icon to add picture</a:t>
            </a:r>
          </a:p>
        </p:txBody>
      </p:sp>
      <p:sp>
        <p:nvSpPr>
          <p:cNvPr id="8" name="Content Placeholder 2"/>
          <p:cNvSpPr>
            <a:spLocks noGrp="1"/>
          </p:cNvSpPr>
          <p:nvPr>
            <p:ph idx="1" hasCustomPrompt="1"/>
          </p:nvPr>
        </p:nvSpPr>
        <p:spPr>
          <a:xfrm>
            <a:off x="685800" y="2487168"/>
            <a:ext cx="3810000" cy="4104132"/>
          </a:xfrm>
        </p:spPr>
        <p:txBody>
          <a:bodyPr>
            <a:noAutofit/>
          </a:bodyPr>
          <a:lstStyle>
            <a:lvl1pPr marL="178594" indent="-178594">
              <a:lnSpc>
                <a:spcPts val="1650"/>
              </a:lnSpc>
              <a:buFont typeface="Arial" panose="020B0604020202020204" pitchFamily="34" charset="0"/>
              <a:buChar char="•"/>
              <a:defRPr sz="1500">
                <a:solidFill>
                  <a:schemeClr val="tx1"/>
                </a:solidFill>
              </a:defRPr>
            </a:lvl1pPr>
            <a:lvl2pPr>
              <a:lnSpc>
                <a:spcPts val="1650"/>
              </a:lnSpc>
              <a:defRPr sz="1500">
                <a:solidFill>
                  <a:schemeClr val="tx1"/>
                </a:solidFill>
              </a:defRPr>
            </a:lvl2pPr>
            <a:lvl3pPr>
              <a:lnSpc>
                <a:spcPts val="1650"/>
              </a:lnSpc>
              <a:defRPr sz="1500">
                <a:solidFill>
                  <a:schemeClr val="tx1"/>
                </a:solidFill>
              </a:defRPr>
            </a:lvl3pPr>
          </a:lstStyle>
          <a:p>
            <a:r>
              <a:rPr lang="en-US" dirty="0"/>
              <a:t>Bullet copy 20pt Arial.</a:t>
            </a:r>
          </a:p>
          <a:p>
            <a:pPr lvl="1"/>
            <a:r>
              <a:rPr lang="en-US" dirty="0"/>
              <a:t>Nos alit in </a:t>
            </a:r>
            <a:r>
              <a:rPr lang="en-US" dirty="0" err="1"/>
              <a:t>nos</a:t>
            </a:r>
            <a:r>
              <a:rPr lang="en-US" dirty="0"/>
              <a:t> et di </a:t>
            </a:r>
            <a:r>
              <a:rPr lang="en-US" dirty="0" err="1"/>
              <a:t>offictent</a:t>
            </a:r>
            <a:r>
              <a:rPr lang="en-US" dirty="0"/>
              <a:t> </a:t>
            </a:r>
            <a:r>
              <a:rPr lang="en-US" dirty="0" err="1"/>
              <a:t>molo</a:t>
            </a:r>
            <a:r>
              <a:rPr lang="en-US" dirty="0"/>
              <a:t> </a:t>
            </a:r>
            <a:r>
              <a:rPr lang="en-US" dirty="0" err="1"/>
              <a:t>te</a:t>
            </a:r>
            <a:r>
              <a:rPr lang="en-US" dirty="0"/>
              <a:t> </a:t>
            </a:r>
            <a:r>
              <a:rPr lang="en-US" dirty="0" err="1"/>
              <a:t>everum</a:t>
            </a:r>
            <a:r>
              <a:rPr lang="en-US" dirty="0"/>
              <a:t>.</a:t>
            </a:r>
          </a:p>
          <a:p>
            <a:pPr lvl="2"/>
            <a:r>
              <a:rPr lang="en-US" dirty="0"/>
              <a:t>Et quam, cup et </a:t>
            </a:r>
            <a:r>
              <a:rPr lang="en-US" dirty="0" err="1"/>
              <a:t>ra</a:t>
            </a:r>
            <a:r>
              <a:rPr lang="en-US" dirty="0"/>
              <a:t> </a:t>
            </a:r>
            <a:r>
              <a:rPr lang="en-US" dirty="0" err="1"/>
              <a:t>peleceped</a:t>
            </a:r>
            <a:r>
              <a:rPr lang="en-US" dirty="0"/>
              <a:t> </a:t>
            </a:r>
            <a:r>
              <a:rPr lang="en-US" dirty="0" err="1"/>
              <a:t>magnat</a:t>
            </a:r>
            <a:r>
              <a:rPr lang="en-US" dirty="0"/>
              <a:t>.</a:t>
            </a:r>
          </a:p>
        </p:txBody>
      </p:sp>
    </p:spTree>
    <p:extLst>
      <p:ext uri="{BB962C8B-B14F-4D97-AF65-F5344CB8AC3E}">
        <p14:creationId xmlns:p14="http://schemas.microsoft.com/office/powerpoint/2010/main" val="3542909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2 Column Gri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664075" y="1408176"/>
            <a:ext cx="4191000" cy="1942416"/>
          </a:xfrm>
          <a:solidFill>
            <a:schemeClr val="accent1"/>
          </a:solidFill>
        </p:spPr>
        <p:txBody>
          <a:bodyPr anchor="ctr">
            <a:normAutofit/>
          </a:bodyPr>
          <a:lstStyle>
            <a:lvl1pPr marL="0" indent="0">
              <a:buFontTx/>
              <a:buNone/>
              <a:defRPr sz="900"/>
            </a:lvl1pPr>
          </a:lstStyle>
          <a:p>
            <a:r>
              <a:rPr lang="en-US"/>
              <a:t>Click icon to add picture</a:t>
            </a:r>
            <a:endParaRPr lang="en-US" dirty="0"/>
          </a:p>
        </p:txBody>
      </p:sp>
      <p:sp>
        <p:nvSpPr>
          <p:cNvPr id="12" name="Content Placeholder 11"/>
          <p:cNvSpPr>
            <a:spLocks noGrp="1"/>
          </p:cNvSpPr>
          <p:nvPr>
            <p:ph sz="quarter" idx="11" hasCustomPrompt="1"/>
          </p:nvPr>
        </p:nvSpPr>
        <p:spPr>
          <a:xfrm>
            <a:off x="4664075" y="3429000"/>
            <a:ext cx="2247900" cy="1066800"/>
          </a:xfrm>
          <a:solidFill>
            <a:schemeClr val="bg2"/>
          </a:solidFill>
        </p:spPr>
        <p:txBody>
          <a:bodyPr anchor="ctr"/>
          <a:lstStyle>
            <a:lvl1pPr marL="0" indent="0">
              <a:buNone/>
              <a:defRPr sz="900"/>
            </a:lvl1pPr>
          </a:lstStyle>
          <a:p>
            <a:pPr lvl="0"/>
            <a:r>
              <a:rPr lang="en-US" dirty="0"/>
              <a:t>Object</a:t>
            </a:r>
          </a:p>
        </p:txBody>
      </p:sp>
      <p:sp>
        <p:nvSpPr>
          <p:cNvPr id="14" name="Picture Placeholder 13"/>
          <p:cNvSpPr>
            <a:spLocks noGrp="1"/>
          </p:cNvSpPr>
          <p:nvPr>
            <p:ph type="pic" sz="quarter" idx="12"/>
          </p:nvPr>
        </p:nvSpPr>
        <p:spPr>
          <a:xfrm>
            <a:off x="4664075" y="4574208"/>
            <a:ext cx="2247900" cy="2017092"/>
          </a:xfrm>
          <a:solidFill>
            <a:srgbClr val="0C7D40"/>
          </a:solidFill>
        </p:spPr>
        <p:txBody>
          <a:bodyPr anchor="ctr">
            <a:normAutofit/>
          </a:bodyPr>
          <a:lstStyle>
            <a:lvl1pPr marL="0" indent="0">
              <a:buFontTx/>
              <a:buNone/>
              <a:defRPr sz="900"/>
            </a:lvl1pPr>
          </a:lstStyle>
          <a:p>
            <a:r>
              <a:rPr lang="en-US"/>
              <a:t>Click icon to add picture</a:t>
            </a:r>
          </a:p>
        </p:txBody>
      </p:sp>
      <p:sp>
        <p:nvSpPr>
          <p:cNvPr id="16" name="Picture Placeholder 15"/>
          <p:cNvSpPr>
            <a:spLocks noGrp="1"/>
          </p:cNvSpPr>
          <p:nvPr>
            <p:ph type="pic" sz="quarter" idx="13"/>
          </p:nvPr>
        </p:nvSpPr>
        <p:spPr>
          <a:xfrm>
            <a:off x="6988176" y="3429000"/>
            <a:ext cx="1866899" cy="3162300"/>
          </a:xfrm>
          <a:solidFill>
            <a:schemeClr val="bg2"/>
          </a:solidFill>
        </p:spPr>
        <p:txBody>
          <a:bodyPr anchor="ctr">
            <a:normAutofit/>
          </a:bodyPr>
          <a:lstStyle>
            <a:lvl1pPr marL="0" indent="0">
              <a:buFontTx/>
              <a:buNone/>
              <a:defRPr sz="900"/>
            </a:lvl1pPr>
          </a:lstStyle>
          <a:p>
            <a:r>
              <a:rPr lang="en-US"/>
              <a:t>Click icon to add picture</a:t>
            </a:r>
            <a:endParaRPr lang="en-US" dirty="0"/>
          </a:p>
        </p:txBody>
      </p:sp>
      <p:sp>
        <p:nvSpPr>
          <p:cNvPr id="2" name="Title 1"/>
          <p:cNvSpPr>
            <a:spLocks noGrp="1"/>
          </p:cNvSpPr>
          <p:nvPr>
            <p:ph type="title" hasCustomPrompt="1"/>
          </p:nvPr>
        </p:nvSpPr>
        <p:spPr>
          <a:xfrm>
            <a:off x="696686" y="1408176"/>
            <a:ext cx="3276600" cy="780288"/>
          </a:xfrm>
        </p:spPr>
        <p:txBody>
          <a:bodyPr anchor="t" anchorCtr="0">
            <a:noAutofit/>
          </a:bodyPr>
          <a:lstStyle>
            <a:lvl1pPr>
              <a:defRPr sz="2250"/>
            </a:lvl1pPr>
          </a:lstStyle>
          <a:p>
            <a:r>
              <a:rPr lang="en-US" dirty="0"/>
              <a:t>Headline 30/31</a:t>
            </a:r>
            <a:br>
              <a:rPr lang="en-US" dirty="0"/>
            </a:br>
            <a:r>
              <a:rPr lang="en-US" dirty="0"/>
              <a:t>Arial bold</a:t>
            </a:r>
          </a:p>
        </p:txBody>
      </p:sp>
      <p:sp>
        <p:nvSpPr>
          <p:cNvPr id="3" name="Content Placeholder 2"/>
          <p:cNvSpPr>
            <a:spLocks noGrp="1"/>
          </p:cNvSpPr>
          <p:nvPr>
            <p:ph idx="1" hasCustomPrompt="1"/>
          </p:nvPr>
        </p:nvSpPr>
        <p:spPr>
          <a:xfrm>
            <a:off x="696686" y="2472269"/>
            <a:ext cx="3276600" cy="4119033"/>
          </a:xfrm>
        </p:spPr>
        <p:txBody>
          <a:bodyPr>
            <a:noAutofit/>
          </a:bodyPr>
          <a:lstStyle>
            <a:lvl1pPr marL="0" indent="0">
              <a:lnSpc>
                <a:spcPts val="1650"/>
              </a:lnSpc>
              <a:buFontTx/>
              <a:buNone/>
              <a:defRPr sz="1500" baseline="0">
                <a:solidFill>
                  <a:schemeClr val="tx1"/>
                </a:solidFill>
              </a:defRPr>
            </a:lvl1pPr>
            <a:lvl2pPr>
              <a:lnSpc>
                <a:spcPts val="1650"/>
              </a:lnSpc>
              <a:defRPr sz="1500"/>
            </a:lvl2pPr>
            <a:lvl3pPr>
              <a:lnSpc>
                <a:spcPts val="1650"/>
              </a:lnSpc>
              <a:defRPr sz="1500"/>
            </a:lvl3pPr>
            <a:lvl4pPr>
              <a:lnSpc>
                <a:spcPts val="1650"/>
              </a:lnSpc>
              <a:defRPr sz="1500"/>
            </a:lvl4pPr>
            <a:lvl5pPr>
              <a:lnSpc>
                <a:spcPts val="1650"/>
              </a:lnSpc>
              <a:defRPr sz="1500"/>
            </a:lvl5pPr>
            <a:lvl6pPr>
              <a:defRPr sz="1500"/>
            </a:lvl6pPr>
            <a:lvl7pPr>
              <a:defRPr sz="1500"/>
            </a:lvl7pPr>
            <a:lvl8pPr>
              <a:defRPr sz="1500"/>
            </a:lvl8pPr>
            <a:lvl9pPr>
              <a:defRPr sz="1500"/>
            </a:lvl9pPr>
          </a:lstStyle>
          <a:p>
            <a:pPr lvl="0"/>
            <a:r>
              <a:rPr lang="fr-FR" dirty="0" err="1"/>
              <a:t>Text</a:t>
            </a:r>
            <a:r>
              <a:rPr lang="fr-FR" dirty="0"/>
              <a:t>  20pt Arial. This slide </a:t>
            </a:r>
            <a:r>
              <a:rPr lang="fr-FR" dirty="0" err="1"/>
              <a:t>is</a:t>
            </a:r>
            <a:r>
              <a:rPr lang="fr-FR" dirty="0"/>
              <a:t> </a:t>
            </a:r>
            <a:r>
              <a:rPr lang="fr-FR" dirty="0" err="1"/>
              <a:t>intended</a:t>
            </a:r>
            <a:r>
              <a:rPr lang="fr-FR" dirty="0"/>
              <a:t> for use </a:t>
            </a:r>
            <a:r>
              <a:rPr lang="fr-FR" dirty="0" err="1"/>
              <a:t>with</a:t>
            </a:r>
            <a:r>
              <a:rPr lang="fr-FR" dirty="0"/>
              <a:t> headline, body copy and multiple images. Combine </a:t>
            </a:r>
            <a:r>
              <a:rPr lang="fr-FR" dirty="0" err="1"/>
              <a:t>imagery</a:t>
            </a:r>
            <a:r>
              <a:rPr lang="fr-FR" dirty="0"/>
              <a:t> </a:t>
            </a:r>
            <a:r>
              <a:rPr lang="fr-FR" dirty="0" err="1"/>
              <a:t>with</a:t>
            </a:r>
            <a:r>
              <a:rPr lang="fr-FR" dirty="0"/>
              <a:t> green rectangles. Large white </a:t>
            </a:r>
            <a:r>
              <a:rPr lang="fr-FR" dirty="0" err="1"/>
              <a:t>text</a:t>
            </a:r>
            <a:r>
              <a:rPr lang="fr-FR" dirty="0"/>
              <a:t> </a:t>
            </a:r>
            <a:r>
              <a:rPr lang="fr-FR" dirty="0" err="1"/>
              <a:t>can</a:t>
            </a:r>
            <a:r>
              <a:rPr lang="fr-FR" dirty="0"/>
              <a:t> </a:t>
            </a:r>
            <a:r>
              <a:rPr lang="fr-FR" dirty="0" err="1"/>
              <a:t>be</a:t>
            </a:r>
            <a:r>
              <a:rPr lang="fr-FR" dirty="0"/>
              <a:t> </a:t>
            </a:r>
            <a:r>
              <a:rPr lang="fr-FR" dirty="0" err="1"/>
              <a:t>placed</a:t>
            </a:r>
            <a:r>
              <a:rPr lang="fr-FR" dirty="0"/>
              <a:t> over a rectangle.</a:t>
            </a:r>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Tree>
    <p:extLst>
      <p:ext uri="{BB962C8B-B14F-4D97-AF65-F5344CB8AC3E}">
        <p14:creationId xmlns:p14="http://schemas.microsoft.com/office/powerpoint/2010/main" val="285669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lumn Gr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1600" y="1408176"/>
            <a:ext cx="3276600" cy="780288"/>
          </a:xfrm>
        </p:spPr>
        <p:txBody>
          <a:bodyPr anchor="t" anchorCtr="0">
            <a:noAutofit/>
          </a:bodyPr>
          <a:lstStyle>
            <a:lvl1pPr>
              <a:defRPr sz="2250"/>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5181600" y="2472269"/>
            <a:ext cx="3276600" cy="4119033"/>
          </a:xfrm>
        </p:spPr>
        <p:txBody>
          <a:bodyPr>
            <a:noAutofit/>
          </a:bodyPr>
          <a:lstStyle>
            <a:lvl1pPr marL="0" indent="0">
              <a:lnSpc>
                <a:spcPts val="1650"/>
              </a:lnSpc>
              <a:buFontTx/>
              <a:buNone/>
              <a:defRPr sz="1500" baseline="0">
                <a:solidFill>
                  <a:schemeClr val="tx1"/>
                </a:solidFill>
              </a:defRPr>
            </a:lvl1pPr>
            <a:lvl2pPr>
              <a:lnSpc>
                <a:spcPts val="1650"/>
              </a:lnSpc>
              <a:defRPr sz="1500"/>
            </a:lvl2pPr>
            <a:lvl3pPr>
              <a:lnSpc>
                <a:spcPts val="1650"/>
              </a:lnSpc>
              <a:defRPr sz="1500"/>
            </a:lvl3pPr>
            <a:lvl4pPr>
              <a:lnSpc>
                <a:spcPts val="1650"/>
              </a:lnSpc>
              <a:defRPr sz="1500"/>
            </a:lvl4pPr>
            <a:lvl5pPr>
              <a:lnSpc>
                <a:spcPts val="1650"/>
              </a:lnSpc>
              <a:defRPr sz="1500"/>
            </a:lvl5pPr>
            <a:lvl6pPr>
              <a:defRPr sz="1500"/>
            </a:lvl6pPr>
            <a:lvl7pPr>
              <a:defRPr sz="1500"/>
            </a:lvl7pPr>
            <a:lvl8pPr>
              <a:defRPr sz="1500"/>
            </a:lvl8pPr>
            <a:lvl9pPr>
              <a:defRPr sz="1500"/>
            </a:lvl9pPr>
          </a:lstStyle>
          <a:p>
            <a:pPr lvl="0"/>
            <a:r>
              <a:rPr lang="fr-FR" dirty="0" err="1"/>
              <a:t>Text</a:t>
            </a:r>
            <a:r>
              <a:rPr lang="fr-FR" dirty="0"/>
              <a:t>  20pt Arial. This slide </a:t>
            </a:r>
            <a:r>
              <a:rPr lang="fr-FR" dirty="0" err="1"/>
              <a:t>is</a:t>
            </a:r>
            <a:r>
              <a:rPr lang="fr-FR" dirty="0"/>
              <a:t> </a:t>
            </a:r>
            <a:r>
              <a:rPr lang="fr-FR" dirty="0" err="1"/>
              <a:t>intended</a:t>
            </a:r>
            <a:r>
              <a:rPr lang="fr-FR" dirty="0"/>
              <a:t> for use </a:t>
            </a:r>
            <a:r>
              <a:rPr lang="fr-FR" dirty="0" err="1"/>
              <a:t>with</a:t>
            </a:r>
            <a:r>
              <a:rPr lang="fr-FR" dirty="0"/>
              <a:t> headline, body copy and multiple images. Combine </a:t>
            </a:r>
            <a:r>
              <a:rPr lang="fr-FR" dirty="0" err="1"/>
              <a:t>imagery</a:t>
            </a:r>
            <a:r>
              <a:rPr lang="fr-FR" dirty="0"/>
              <a:t> </a:t>
            </a:r>
            <a:r>
              <a:rPr lang="fr-FR" dirty="0" err="1"/>
              <a:t>with</a:t>
            </a:r>
            <a:r>
              <a:rPr lang="fr-FR" dirty="0"/>
              <a:t> green rectangles. Large white </a:t>
            </a:r>
            <a:r>
              <a:rPr lang="fr-FR" dirty="0" err="1"/>
              <a:t>text</a:t>
            </a:r>
            <a:r>
              <a:rPr lang="fr-FR" dirty="0"/>
              <a:t> </a:t>
            </a:r>
            <a:r>
              <a:rPr lang="fr-FR" dirty="0" err="1"/>
              <a:t>can</a:t>
            </a:r>
            <a:r>
              <a:rPr lang="fr-FR" dirty="0"/>
              <a:t> </a:t>
            </a:r>
            <a:r>
              <a:rPr lang="fr-FR" dirty="0" err="1"/>
              <a:t>be</a:t>
            </a:r>
            <a:r>
              <a:rPr lang="fr-FR" dirty="0"/>
              <a:t> </a:t>
            </a:r>
            <a:r>
              <a:rPr lang="fr-FR" dirty="0" err="1"/>
              <a:t>placed</a:t>
            </a:r>
            <a:r>
              <a:rPr lang="fr-FR" dirty="0"/>
              <a:t> over a rectangle.</a:t>
            </a:r>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10" name="Picture Placeholder 9"/>
          <p:cNvSpPr>
            <a:spLocks noGrp="1"/>
          </p:cNvSpPr>
          <p:nvPr>
            <p:ph type="pic" sz="quarter" idx="10"/>
          </p:nvPr>
        </p:nvSpPr>
        <p:spPr>
          <a:xfrm>
            <a:off x="304800" y="1408176"/>
            <a:ext cx="4191000" cy="1942416"/>
          </a:xfrm>
          <a:solidFill>
            <a:schemeClr val="accent1"/>
          </a:solidFill>
        </p:spPr>
        <p:txBody>
          <a:bodyPr anchor="ctr">
            <a:normAutofit/>
          </a:bodyPr>
          <a:lstStyle>
            <a:lvl1pPr marL="0" indent="0">
              <a:buFontTx/>
              <a:buNone/>
              <a:defRPr sz="900"/>
            </a:lvl1pPr>
          </a:lstStyle>
          <a:p>
            <a:r>
              <a:rPr lang="en-US"/>
              <a:t>Click icon to add picture</a:t>
            </a:r>
            <a:endParaRPr lang="en-US" dirty="0"/>
          </a:p>
        </p:txBody>
      </p:sp>
      <p:sp>
        <p:nvSpPr>
          <p:cNvPr id="12" name="Content Placeholder 11"/>
          <p:cNvSpPr>
            <a:spLocks noGrp="1"/>
          </p:cNvSpPr>
          <p:nvPr>
            <p:ph sz="quarter" idx="11" hasCustomPrompt="1"/>
          </p:nvPr>
        </p:nvSpPr>
        <p:spPr>
          <a:xfrm>
            <a:off x="304800" y="3429000"/>
            <a:ext cx="2247900" cy="1066800"/>
          </a:xfrm>
          <a:solidFill>
            <a:schemeClr val="bg2"/>
          </a:solidFill>
        </p:spPr>
        <p:txBody>
          <a:bodyPr anchor="ctr"/>
          <a:lstStyle>
            <a:lvl1pPr marL="0" indent="0">
              <a:buNone/>
              <a:defRPr sz="900"/>
            </a:lvl1pPr>
          </a:lstStyle>
          <a:p>
            <a:pPr lvl="0"/>
            <a:r>
              <a:rPr lang="en-US" dirty="0"/>
              <a:t>Object</a:t>
            </a:r>
          </a:p>
        </p:txBody>
      </p:sp>
      <p:sp>
        <p:nvSpPr>
          <p:cNvPr id="14" name="Picture Placeholder 13"/>
          <p:cNvSpPr>
            <a:spLocks noGrp="1"/>
          </p:cNvSpPr>
          <p:nvPr>
            <p:ph type="pic" sz="quarter" idx="12"/>
          </p:nvPr>
        </p:nvSpPr>
        <p:spPr>
          <a:xfrm>
            <a:off x="304800" y="4574208"/>
            <a:ext cx="2247900" cy="2017092"/>
          </a:xfrm>
          <a:solidFill>
            <a:srgbClr val="0C7D40"/>
          </a:solidFill>
        </p:spPr>
        <p:txBody>
          <a:bodyPr anchor="ctr">
            <a:normAutofit/>
          </a:bodyPr>
          <a:lstStyle>
            <a:lvl1pPr marL="0" indent="0">
              <a:buFontTx/>
              <a:buNone/>
              <a:defRPr sz="900"/>
            </a:lvl1pPr>
          </a:lstStyle>
          <a:p>
            <a:r>
              <a:rPr lang="en-US"/>
              <a:t>Click icon to add picture</a:t>
            </a:r>
          </a:p>
        </p:txBody>
      </p:sp>
      <p:sp>
        <p:nvSpPr>
          <p:cNvPr id="16" name="Picture Placeholder 15"/>
          <p:cNvSpPr>
            <a:spLocks noGrp="1"/>
          </p:cNvSpPr>
          <p:nvPr>
            <p:ph type="pic" sz="quarter" idx="13"/>
          </p:nvPr>
        </p:nvSpPr>
        <p:spPr>
          <a:xfrm>
            <a:off x="2628901" y="3429000"/>
            <a:ext cx="1866899" cy="3162300"/>
          </a:xfrm>
          <a:solidFill>
            <a:schemeClr val="bg2"/>
          </a:solidFill>
        </p:spPr>
        <p:txBody>
          <a:bodyPr anchor="ctr">
            <a:normAutofit/>
          </a:bodyPr>
          <a:lstStyle>
            <a:lvl1pPr marL="0" indent="0">
              <a:buFontTx/>
              <a:buNone/>
              <a:defRPr sz="900"/>
            </a:lvl1pPr>
          </a:lstStyle>
          <a:p>
            <a:r>
              <a:rPr lang="en-US"/>
              <a:t>Click icon to add picture</a:t>
            </a:r>
            <a:endParaRPr lang="en-US" dirty="0"/>
          </a:p>
        </p:txBody>
      </p:sp>
    </p:spTree>
    <p:extLst>
      <p:ext uri="{BB962C8B-B14F-4D97-AF65-F5344CB8AC3E}">
        <p14:creationId xmlns:p14="http://schemas.microsoft.com/office/powerpoint/2010/main" val="461959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lumn with Two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3810000" cy="954024"/>
          </a:xfrm>
        </p:spPr>
        <p:txBody>
          <a:bodyPr anchor="t" anchorCtr="0">
            <a:noAutofit/>
          </a:bodyPr>
          <a:lstStyle>
            <a:lvl1pPr>
              <a:defRPr sz="2250"/>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685800" y="2487168"/>
            <a:ext cx="3810000" cy="3913632"/>
          </a:xfrm>
        </p:spPr>
        <p:txBody>
          <a:bodyPr>
            <a:noAutofit/>
          </a:bodyPr>
          <a:lstStyle>
            <a:lvl1pPr marL="0" indent="0">
              <a:lnSpc>
                <a:spcPts val="1650"/>
              </a:lnSpc>
              <a:buFontTx/>
              <a:buNone/>
              <a:defRPr sz="1500">
                <a:solidFill>
                  <a:schemeClr val="tx1"/>
                </a:solidFill>
              </a:defRPr>
            </a:lvl1pPr>
            <a:lvl2pPr>
              <a:lnSpc>
                <a:spcPts val="1650"/>
              </a:lnSpc>
              <a:defRPr sz="1500"/>
            </a:lvl2pPr>
            <a:lvl3pPr>
              <a:lnSpc>
                <a:spcPts val="1650"/>
              </a:lnSpc>
              <a:defRPr sz="1500"/>
            </a:lvl3pPr>
            <a:lvl4pPr>
              <a:lnSpc>
                <a:spcPts val="1650"/>
              </a:lnSpc>
              <a:defRPr sz="1500"/>
            </a:lvl4pPr>
            <a:lvl5pPr>
              <a:lnSpc>
                <a:spcPts val="1650"/>
              </a:lnSpc>
              <a:defRPr sz="1500"/>
            </a:lvl5pPr>
            <a:lvl6pPr>
              <a:defRPr sz="1500"/>
            </a:lvl6pPr>
            <a:lvl7pPr>
              <a:defRPr sz="1500"/>
            </a:lvl7pPr>
            <a:lvl8pPr>
              <a:defRPr sz="1500"/>
            </a:lvl8pPr>
            <a:lvl9pPr>
              <a:defRPr sz="1500"/>
            </a:lvl9pPr>
          </a:lstStyle>
          <a:p>
            <a:pPr lvl="0"/>
            <a:r>
              <a:rPr lang="fr-FR" dirty="0" err="1"/>
              <a:t>Text</a:t>
            </a:r>
            <a:r>
              <a:rPr lang="fr-FR" dirty="0"/>
              <a:t>  20pt Arial </a:t>
            </a:r>
            <a:r>
              <a:rPr lang="fr-FR" dirty="0" err="1"/>
              <a:t>regular</a:t>
            </a:r>
            <a:r>
              <a:rPr lang="fr-FR" dirty="0"/>
              <a:t> </a:t>
            </a:r>
            <a:r>
              <a:rPr lang="fr-FR" dirty="0" err="1"/>
              <a:t>pud</a:t>
            </a:r>
            <a:r>
              <a:rPr lang="fr-FR" dirty="0"/>
              <a:t> amer non section </a:t>
            </a:r>
            <a:r>
              <a:rPr lang="fr-FR" dirty="0" err="1"/>
              <a:t>lorem</a:t>
            </a:r>
            <a:r>
              <a:rPr lang="fr-FR" dirty="0"/>
              <a:t>.</a:t>
            </a:r>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5" name="Chart Placeholder 4"/>
          <p:cNvSpPr>
            <a:spLocks noGrp="1"/>
          </p:cNvSpPr>
          <p:nvPr>
            <p:ph type="chart" sz="quarter" idx="10"/>
          </p:nvPr>
        </p:nvSpPr>
        <p:spPr>
          <a:xfrm>
            <a:off x="4617720" y="1408176"/>
            <a:ext cx="4297680" cy="2514600"/>
          </a:xfrm>
        </p:spPr>
        <p:txBody>
          <a:bodyPr anchor="ctr">
            <a:normAutofit/>
          </a:bodyPr>
          <a:lstStyle>
            <a:lvl1pPr marL="0" indent="0">
              <a:buFontTx/>
              <a:buNone/>
              <a:defRPr sz="900"/>
            </a:lvl1pPr>
          </a:lstStyle>
          <a:p>
            <a:r>
              <a:rPr lang="en-US"/>
              <a:t>Click icon to add chart</a:t>
            </a:r>
          </a:p>
        </p:txBody>
      </p:sp>
      <p:sp>
        <p:nvSpPr>
          <p:cNvPr id="11" name="Chart Placeholder 4"/>
          <p:cNvSpPr>
            <a:spLocks noGrp="1"/>
          </p:cNvSpPr>
          <p:nvPr>
            <p:ph type="chart" sz="quarter" idx="11"/>
          </p:nvPr>
        </p:nvSpPr>
        <p:spPr>
          <a:xfrm>
            <a:off x="4617720" y="3913632"/>
            <a:ext cx="4297680" cy="2514600"/>
          </a:xfrm>
        </p:spPr>
        <p:txBody>
          <a:bodyPr anchor="ctr">
            <a:normAutofit/>
          </a:bodyPr>
          <a:lstStyle>
            <a:lvl1pPr marL="0" indent="0">
              <a:buFontTx/>
              <a:buNone/>
              <a:defRPr sz="900"/>
            </a:lvl1pPr>
          </a:lstStyle>
          <a:p>
            <a:r>
              <a:rPr lang="en-US"/>
              <a:t>Click icon to add chart</a:t>
            </a:r>
          </a:p>
        </p:txBody>
      </p:sp>
    </p:spTree>
    <p:extLst>
      <p:ext uri="{BB962C8B-B14F-4D97-AF65-F5344CB8AC3E}">
        <p14:creationId xmlns:p14="http://schemas.microsoft.com/office/powerpoint/2010/main" val="2668723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olumn_Icons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3810000" cy="954024"/>
          </a:xfrm>
        </p:spPr>
        <p:txBody>
          <a:bodyPr anchor="t" anchorCtr="0">
            <a:noAutofit/>
          </a:bodyPr>
          <a:lstStyle>
            <a:lvl1pPr>
              <a:defRPr sz="2250"/>
            </a:lvl1pPr>
          </a:lstStyle>
          <a:p>
            <a:r>
              <a:rPr lang="en-US" dirty="0"/>
              <a:t>Headline 30pt</a:t>
            </a:r>
            <a:br>
              <a:rPr lang="en-US" dirty="0"/>
            </a:br>
            <a:r>
              <a:rPr lang="en-US" dirty="0"/>
              <a:t>Arial bold</a:t>
            </a:r>
          </a:p>
        </p:txBody>
      </p:sp>
      <p:sp>
        <p:nvSpPr>
          <p:cNvPr id="3" name="Content Placeholder 2"/>
          <p:cNvSpPr>
            <a:spLocks noGrp="1"/>
          </p:cNvSpPr>
          <p:nvPr>
            <p:ph idx="1" hasCustomPrompt="1"/>
          </p:nvPr>
        </p:nvSpPr>
        <p:spPr>
          <a:xfrm>
            <a:off x="1981200" y="2487168"/>
            <a:ext cx="2514600" cy="4104132"/>
          </a:xfrm>
        </p:spPr>
        <p:txBody>
          <a:bodyPr anchor="t" anchorCtr="0">
            <a:noAutofit/>
          </a:bodyPr>
          <a:lstStyle>
            <a:lvl1pPr marL="0" marR="0" indent="0" algn="l" defTabSz="685800" rtl="0" eaLnBrk="1" fontAlgn="auto" latinLnBrk="0" hangingPunct="1">
              <a:lnSpc>
                <a:spcPts val="1650"/>
              </a:lnSpc>
              <a:spcBef>
                <a:spcPts val="750"/>
              </a:spcBef>
              <a:spcAft>
                <a:spcPts val="0"/>
              </a:spcAft>
              <a:buClrTx/>
              <a:buSzTx/>
              <a:buFontTx/>
              <a:buNone/>
              <a:tabLst/>
              <a:defRPr sz="1500">
                <a:solidFill>
                  <a:schemeClr val="tx1"/>
                </a:solidFill>
              </a:defRPr>
            </a:lvl1pPr>
            <a:lvl2pPr>
              <a:lnSpc>
                <a:spcPts val="1650"/>
              </a:lnSpc>
              <a:defRPr sz="1500"/>
            </a:lvl2pPr>
            <a:lvl3pPr>
              <a:lnSpc>
                <a:spcPts val="1650"/>
              </a:lnSpc>
              <a:defRPr sz="1500"/>
            </a:lvl3pPr>
            <a:lvl4pPr>
              <a:lnSpc>
                <a:spcPts val="1650"/>
              </a:lnSpc>
              <a:defRPr sz="1500"/>
            </a:lvl4pPr>
            <a:lvl5pPr>
              <a:lnSpc>
                <a:spcPts val="1650"/>
              </a:lnSpc>
              <a:defRPr sz="1500"/>
            </a:lvl5pPr>
            <a:lvl6pPr>
              <a:defRPr sz="1500"/>
            </a:lvl6pPr>
            <a:lvl7pPr>
              <a:defRPr sz="1500"/>
            </a:lvl7pPr>
            <a:lvl8pPr>
              <a:defRPr sz="1500"/>
            </a:lvl8pPr>
            <a:lvl9pPr>
              <a:defRPr sz="1500"/>
            </a:lvl9pPr>
          </a:lstStyle>
          <a:p>
            <a:pPr lvl="0"/>
            <a:r>
              <a:rPr lang="fr-FR" dirty="0" err="1"/>
              <a:t>Text</a:t>
            </a:r>
            <a:r>
              <a:rPr lang="fr-FR" dirty="0"/>
              <a:t>  20pt Arial </a:t>
            </a:r>
            <a:r>
              <a:rPr lang="fr-FR" dirty="0" err="1"/>
              <a:t>pud</a:t>
            </a:r>
            <a:r>
              <a:rPr lang="fr-FR" dirty="0"/>
              <a:t> amer non section </a:t>
            </a:r>
            <a:r>
              <a:rPr lang="fr-FR" dirty="0" err="1"/>
              <a:t>lorem</a:t>
            </a:r>
            <a:r>
              <a:rPr lang="fr-FR" dirty="0"/>
              <a:t>.</a:t>
            </a:r>
          </a:p>
          <a:p>
            <a:pPr lvl="0"/>
            <a:endParaRPr lang="fr-FR" dirty="0"/>
          </a:p>
          <a:p>
            <a:pPr marL="0" marR="0" lvl="0" indent="0" algn="l" defTabSz="685800" rtl="0" eaLnBrk="1" fontAlgn="auto" latinLnBrk="0" hangingPunct="1">
              <a:lnSpc>
                <a:spcPts val="1650"/>
              </a:lnSpc>
              <a:spcBef>
                <a:spcPts val="750"/>
              </a:spcBef>
              <a:spcAft>
                <a:spcPts val="0"/>
              </a:spcAft>
              <a:buClrTx/>
              <a:buSzTx/>
              <a:buFontTx/>
              <a:buNone/>
              <a:tabLst/>
              <a:defRPr/>
            </a:pPr>
            <a:r>
              <a:rPr lang="fr-FR" dirty="0" err="1"/>
              <a:t>Text</a:t>
            </a:r>
            <a:r>
              <a:rPr lang="fr-FR" dirty="0"/>
              <a:t>  20pt Arial </a:t>
            </a:r>
            <a:r>
              <a:rPr lang="fr-FR" dirty="0" err="1"/>
              <a:t>pud</a:t>
            </a:r>
            <a:r>
              <a:rPr lang="fr-FR" dirty="0"/>
              <a:t> amer non section </a:t>
            </a:r>
            <a:r>
              <a:rPr lang="fr-FR" dirty="0" err="1"/>
              <a:t>lorem</a:t>
            </a:r>
            <a:r>
              <a:rPr lang="fr-FR" dirty="0"/>
              <a:t>.</a:t>
            </a:r>
          </a:p>
          <a:p>
            <a:pPr lvl="0"/>
            <a:endParaRPr lang="fr-FR" dirty="0"/>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6" name="Picture Placeholder 5"/>
          <p:cNvSpPr>
            <a:spLocks noGrp="1"/>
          </p:cNvSpPr>
          <p:nvPr>
            <p:ph type="pic" sz="quarter" idx="10"/>
          </p:nvPr>
        </p:nvSpPr>
        <p:spPr>
          <a:xfrm>
            <a:off x="685800" y="2487168"/>
            <a:ext cx="1207008" cy="1060704"/>
          </a:xfrm>
        </p:spPr>
        <p:txBody>
          <a:bodyPr anchor="ctr">
            <a:normAutofit/>
          </a:bodyPr>
          <a:lstStyle>
            <a:lvl1pPr marL="0" indent="0">
              <a:lnSpc>
                <a:spcPts val="1050"/>
              </a:lnSpc>
              <a:buFontTx/>
              <a:buNone/>
              <a:defRPr sz="900"/>
            </a:lvl1pPr>
          </a:lstStyle>
          <a:p>
            <a:r>
              <a:rPr lang="en-US"/>
              <a:t>Click icon to add picture</a:t>
            </a:r>
            <a:endParaRPr lang="en-US" dirty="0"/>
          </a:p>
        </p:txBody>
      </p:sp>
      <p:sp>
        <p:nvSpPr>
          <p:cNvPr id="9" name="Picture Placeholder 5"/>
          <p:cNvSpPr>
            <a:spLocks noGrp="1"/>
          </p:cNvSpPr>
          <p:nvPr>
            <p:ph type="pic" sz="quarter" idx="11"/>
          </p:nvPr>
        </p:nvSpPr>
        <p:spPr>
          <a:xfrm>
            <a:off x="685800" y="3907392"/>
            <a:ext cx="1207008" cy="1060704"/>
          </a:xfrm>
        </p:spPr>
        <p:txBody>
          <a:bodyPr anchor="ctr">
            <a:normAutofit/>
          </a:bodyPr>
          <a:lstStyle>
            <a:lvl1pPr marL="0" indent="0">
              <a:lnSpc>
                <a:spcPts val="1050"/>
              </a:lnSpc>
              <a:buFontTx/>
              <a:buNone/>
              <a:defRPr sz="900"/>
            </a:lvl1pPr>
          </a:lstStyle>
          <a:p>
            <a:r>
              <a:rPr lang="en-US"/>
              <a:t>Click icon to add picture</a:t>
            </a:r>
            <a:endParaRPr lang="en-US" dirty="0"/>
          </a:p>
        </p:txBody>
      </p:sp>
      <p:sp>
        <p:nvSpPr>
          <p:cNvPr id="10" name="Picture Placeholder 9"/>
          <p:cNvSpPr>
            <a:spLocks noGrp="1"/>
          </p:cNvSpPr>
          <p:nvPr>
            <p:ph type="pic" sz="quarter" idx="12"/>
          </p:nvPr>
        </p:nvSpPr>
        <p:spPr>
          <a:xfrm>
            <a:off x="4610100" y="1422400"/>
            <a:ext cx="4305300" cy="5168900"/>
          </a:xfrm>
        </p:spPr>
        <p:txBody>
          <a:bodyPr anchor="ctr">
            <a:normAutofit/>
          </a:bodyPr>
          <a:lstStyle>
            <a:lvl1pPr marL="0" indent="0">
              <a:buFontTx/>
              <a:buNone/>
              <a:defRPr sz="900"/>
            </a:lvl1pPr>
          </a:lstStyle>
          <a:p>
            <a:r>
              <a:rPr lang="en-US"/>
              <a:t>Click icon to add picture</a:t>
            </a:r>
          </a:p>
        </p:txBody>
      </p:sp>
    </p:spTree>
    <p:extLst>
      <p:ext uri="{BB962C8B-B14F-4D97-AF65-F5344CB8AC3E}">
        <p14:creationId xmlns:p14="http://schemas.microsoft.com/office/powerpoint/2010/main" val="4133796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with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408176"/>
            <a:ext cx="7772400" cy="960120"/>
          </a:xfrm>
        </p:spPr>
        <p:txBody>
          <a:bodyPr>
            <a:noAutofit/>
          </a:bodyPr>
          <a:lstStyle>
            <a:lvl1pPr>
              <a:defRPr/>
            </a:lvl1pPr>
          </a:lstStyle>
          <a:p>
            <a:r>
              <a:rPr lang="en-US" dirty="0"/>
              <a:t>Headline 30pt</a:t>
            </a:r>
            <a:br>
              <a:rPr lang="en-US" dirty="0"/>
            </a:br>
            <a:r>
              <a:rPr lang="en-US" dirty="0"/>
              <a:t>Arial bold</a:t>
            </a:r>
          </a:p>
        </p:txBody>
      </p:sp>
      <p:sp>
        <p:nvSpPr>
          <p:cNvPr id="4" name="Content Placeholder 3"/>
          <p:cNvSpPr>
            <a:spLocks noGrp="1"/>
          </p:cNvSpPr>
          <p:nvPr>
            <p:ph sz="half" idx="2" hasCustomPrompt="1"/>
          </p:nvPr>
        </p:nvSpPr>
        <p:spPr>
          <a:xfrm>
            <a:off x="685800" y="2487471"/>
            <a:ext cx="7772400" cy="941531"/>
          </a:xfrm>
        </p:spPr>
        <p:txBody>
          <a:bodyPr numCol="1">
            <a:noAutofit/>
          </a:bodyPr>
          <a:lstStyle>
            <a:lvl1pPr marL="0" marR="0" indent="0" algn="l" defTabSz="685800" rtl="0" eaLnBrk="1" fontAlgn="auto" latinLnBrk="0" hangingPunct="1">
              <a:lnSpc>
                <a:spcPts val="2100"/>
              </a:lnSpc>
              <a:spcBef>
                <a:spcPts val="750"/>
              </a:spcBef>
              <a:spcAft>
                <a:spcPts val="0"/>
              </a:spcAft>
              <a:buClrTx/>
              <a:buSzTx/>
              <a:buFontTx/>
              <a:buNone/>
              <a:tabLst/>
              <a:defRPr sz="1800" b="1">
                <a:solidFill>
                  <a:schemeClr val="accent6"/>
                </a:solidFill>
              </a:defRPr>
            </a:lvl1pPr>
          </a:lstStyle>
          <a:p>
            <a:pPr lvl="0"/>
            <a:r>
              <a:rPr lang="en-US" dirty="0"/>
              <a:t>Text 24pt Arial bold </a:t>
            </a:r>
            <a:r>
              <a:rPr lang="en-US" dirty="0" err="1"/>
              <a:t>pud</a:t>
            </a:r>
            <a:r>
              <a:rPr lang="en-US" dirty="0"/>
              <a:t> </a:t>
            </a:r>
            <a:r>
              <a:rPr lang="en-US" dirty="0" err="1"/>
              <a:t>amer</a:t>
            </a:r>
            <a:r>
              <a:rPr lang="en-US" dirty="0"/>
              <a:t> non section lorem </a:t>
            </a:r>
            <a:r>
              <a:rPr lang="fr-FR" dirty="0" err="1"/>
              <a:t>pudam</a:t>
            </a:r>
            <a:r>
              <a:rPr lang="fr-FR" dirty="0"/>
              <a:t> </a:t>
            </a:r>
            <a:r>
              <a:rPr lang="fr-FR" dirty="0" err="1"/>
              <a:t>nonsecti</a:t>
            </a:r>
            <a:r>
              <a:rPr lang="fr-FR" dirty="0"/>
              <a:t> nos </a:t>
            </a:r>
            <a:r>
              <a:rPr lang="fr-FR" dirty="0" err="1"/>
              <a:t>alit</a:t>
            </a:r>
            <a:r>
              <a:rPr lang="fr-FR" dirty="0"/>
              <a:t> in nos (</a:t>
            </a:r>
            <a:r>
              <a:rPr lang="fr-FR" dirty="0" err="1"/>
              <a:t>optional</a:t>
            </a:r>
            <a:r>
              <a:rPr lang="fr-FR" dirty="0"/>
              <a:t>).</a:t>
            </a:r>
            <a:endParaRPr lang="en-US" dirty="0"/>
          </a:p>
        </p:txBody>
      </p:sp>
      <p:sp>
        <p:nvSpPr>
          <p:cNvPr id="8" name="object 3"/>
          <p:cNvSpPr/>
          <p:nvPr/>
        </p:nvSpPr>
        <p:spPr>
          <a:xfrm>
            <a:off x="285751" y="1301241"/>
            <a:ext cx="8569325" cy="0"/>
          </a:xfrm>
          <a:custGeom>
            <a:avLst/>
            <a:gdLst/>
            <a:ahLst/>
            <a:cxnLst/>
            <a:rect l="l" t="t" r="r" b="b"/>
            <a:pathLst>
              <a:path w="8569325">
                <a:moveTo>
                  <a:pt x="0" y="0"/>
                </a:moveTo>
                <a:lnTo>
                  <a:pt x="8568994" y="0"/>
                </a:lnTo>
              </a:path>
            </a:pathLst>
          </a:custGeom>
          <a:ln w="6350">
            <a:solidFill>
              <a:srgbClr val="929497"/>
            </a:solidFill>
          </a:ln>
        </p:spPr>
        <p:txBody>
          <a:bodyPr wrap="square" lIns="0" tIns="0" rIns="0" bIns="0" rtlCol="0"/>
          <a:lstStyle/>
          <a:p>
            <a:endParaRPr sz="1350"/>
          </a:p>
        </p:txBody>
      </p:sp>
      <p:sp>
        <p:nvSpPr>
          <p:cNvPr id="9" name="Picture Placeholder 8"/>
          <p:cNvSpPr>
            <a:spLocks noGrp="1"/>
          </p:cNvSpPr>
          <p:nvPr>
            <p:ph type="pic" sz="quarter" idx="10"/>
          </p:nvPr>
        </p:nvSpPr>
        <p:spPr>
          <a:xfrm>
            <a:off x="685800" y="3429000"/>
            <a:ext cx="1563666" cy="1066800"/>
          </a:xfrm>
        </p:spPr>
        <p:txBody>
          <a:bodyPr anchor="ctr">
            <a:normAutofit/>
          </a:bodyPr>
          <a:lstStyle>
            <a:lvl1pPr marL="0" indent="0">
              <a:lnSpc>
                <a:spcPts val="1050"/>
              </a:lnSpc>
              <a:buNone/>
              <a:defRPr sz="900"/>
            </a:lvl1pPr>
          </a:lstStyle>
          <a:p>
            <a:r>
              <a:rPr lang="en-US"/>
              <a:t>Click icon to add picture</a:t>
            </a:r>
          </a:p>
        </p:txBody>
      </p:sp>
      <p:sp>
        <p:nvSpPr>
          <p:cNvPr id="11" name="Picture Placeholder 10"/>
          <p:cNvSpPr>
            <a:spLocks noGrp="1"/>
          </p:cNvSpPr>
          <p:nvPr>
            <p:ph type="pic" sz="quarter" idx="11"/>
          </p:nvPr>
        </p:nvSpPr>
        <p:spPr>
          <a:xfrm>
            <a:off x="3300985" y="3429000"/>
            <a:ext cx="1570973" cy="1066800"/>
          </a:xfrm>
        </p:spPr>
        <p:txBody>
          <a:bodyPr anchor="ctr">
            <a:normAutofit/>
          </a:bodyPr>
          <a:lstStyle>
            <a:lvl1pPr marL="0" indent="0">
              <a:lnSpc>
                <a:spcPts val="1050"/>
              </a:lnSpc>
              <a:buNone/>
              <a:defRPr sz="900"/>
            </a:lvl1pPr>
          </a:lstStyle>
          <a:p>
            <a:r>
              <a:rPr lang="en-US"/>
              <a:t>Click icon to add picture</a:t>
            </a:r>
          </a:p>
        </p:txBody>
      </p:sp>
      <p:sp>
        <p:nvSpPr>
          <p:cNvPr id="13" name="Picture Placeholder 12"/>
          <p:cNvSpPr>
            <a:spLocks noGrp="1"/>
          </p:cNvSpPr>
          <p:nvPr>
            <p:ph type="pic" sz="quarter" idx="12"/>
          </p:nvPr>
        </p:nvSpPr>
        <p:spPr>
          <a:xfrm>
            <a:off x="5905501" y="3429000"/>
            <a:ext cx="1570973" cy="1066800"/>
          </a:xfrm>
        </p:spPr>
        <p:txBody>
          <a:bodyPr anchor="ctr">
            <a:normAutofit/>
          </a:bodyPr>
          <a:lstStyle>
            <a:lvl1pPr marL="0" indent="0">
              <a:lnSpc>
                <a:spcPts val="1050"/>
              </a:lnSpc>
              <a:buNone/>
              <a:defRPr sz="900"/>
            </a:lvl1pPr>
          </a:lstStyle>
          <a:p>
            <a:r>
              <a:rPr lang="en-US"/>
              <a:t>Click icon to add picture</a:t>
            </a:r>
          </a:p>
        </p:txBody>
      </p:sp>
      <p:sp>
        <p:nvSpPr>
          <p:cNvPr id="17" name="Text Placeholder 16"/>
          <p:cNvSpPr>
            <a:spLocks noGrp="1"/>
          </p:cNvSpPr>
          <p:nvPr>
            <p:ph type="body" sz="quarter" idx="13" hasCustomPrompt="1"/>
          </p:nvPr>
        </p:nvSpPr>
        <p:spPr>
          <a:xfrm>
            <a:off x="685800" y="4791869"/>
            <a:ext cx="2514600" cy="1465262"/>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a:solidFill>
                  <a:schemeClr val="tx1"/>
                </a:solidFill>
              </a:defRPr>
            </a:lvl1pPr>
            <a:lvl2pPr marL="175022" indent="0">
              <a:lnSpc>
                <a:spcPts val="1650"/>
              </a:lnSpc>
              <a:buNone/>
              <a:defRPr sz="1500"/>
            </a:lvl2pPr>
            <a:lvl3pPr marL="348854" indent="0">
              <a:lnSpc>
                <a:spcPts val="1650"/>
              </a:lnSpc>
              <a:buNone/>
              <a:defRPr sz="1500"/>
            </a:lvl3pPr>
            <a:lvl4pPr marL="1028700" indent="0">
              <a:lnSpc>
                <a:spcPts val="1650"/>
              </a:lnSpc>
              <a:buNone/>
              <a:defRPr sz="1500"/>
            </a:lvl4pPr>
            <a:lvl5pPr marL="1371600" indent="0">
              <a:lnSpc>
                <a:spcPts val="1650"/>
              </a:lnSpc>
              <a:buNone/>
              <a:defRPr sz="1500"/>
            </a:lvl5pPr>
          </a:lstStyle>
          <a:p>
            <a:pPr lvl="0"/>
            <a:r>
              <a:rPr lang="en-US" dirty="0"/>
              <a:t>Text 20pt Arial regular </a:t>
            </a:r>
            <a:r>
              <a:rPr lang="en-US" dirty="0" err="1"/>
              <a:t>pud</a:t>
            </a:r>
            <a:r>
              <a:rPr lang="en-US" dirty="0"/>
              <a:t> </a:t>
            </a:r>
            <a:r>
              <a:rPr lang="en-US" dirty="0" err="1"/>
              <a:t>amer</a:t>
            </a:r>
            <a:r>
              <a:rPr lang="en-US" dirty="0"/>
              <a:t> section lorem.</a:t>
            </a:r>
          </a:p>
        </p:txBody>
      </p:sp>
      <p:sp>
        <p:nvSpPr>
          <p:cNvPr id="10" name="Text Placeholder 16"/>
          <p:cNvSpPr>
            <a:spLocks noGrp="1"/>
          </p:cNvSpPr>
          <p:nvPr>
            <p:ph type="body" sz="quarter" idx="14" hasCustomPrompt="1"/>
          </p:nvPr>
        </p:nvSpPr>
        <p:spPr>
          <a:xfrm>
            <a:off x="3276600" y="4791869"/>
            <a:ext cx="2514600" cy="1465262"/>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a:solidFill>
                  <a:schemeClr val="tx1"/>
                </a:solidFill>
              </a:defRPr>
            </a:lvl1pPr>
            <a:lvl2pPr marL="175022" indent="0">
              <a:lnSpc>
                <a:spcPts val="1650"/>
              </a:lnSpc>
              <a:buNone/>
              <a:defRPr sz="1500"/>
            </a:lvl2pPr>
            <a:lvl3pPr marL="348854" indent="0">
              <a:lnSpc>
                <a:spcPts val="1650"/>
              </a:lnSpc>
              <a:buNone/>
              <a:defRPr sz="1500"/>
            </a:lvl3pPr>
            <a:lvl4pPr marL="1028700" indent="0">
              <a:lnSpc>
                <a:spcPts val="1650"/>
              </a:lnSpc>
              <a:buNone/>
              <a:defRPr sz="1500"/>
            </a:lvl4pPr>
            <a:lvl5pPr marL="1371600" indent="0">
              <a:lnSpc>
                <a:spcPts val="1650"/>
              </a:lnSpc>
              <a:buNone/>
              <a:defRPr sz="1500"/>
            </a:lvl5pPr>
          </a:lstStyle>
          <a:p>
            <a:pPr lvl="0"/>
            <a:r>
              <a:rPr lang="en-US" dirty="0"/>
              <a:t>Text 20pt Arial regular </a:t>
            </a:r>
            <a:r>
              <a:rPr lang="en-US" dirty="0" err="1"/>
              <a:t>pud</a:t>
            </a:r>
            <a:r>
              <a:rPr lang="en-US" dirty="0"/>
              <a:t> </a:t>
            </a:r>
            <a:r>
              <a:rPr lang="en-US" dirty="0" err="1"/>
              <a:t>amer</a:t>
            </a:r>
            <a:r>
              <a:rPr lang="en-US" dirty="0"/>
              <a:t> section lorem.</a:t>
            </a:r>
          </a:p>
        </p:txBody>
      </p:sp>
      <p:sp>
        <p:nvSpPr>
          <p:cNvPr id="12" name="Text Placeholder 16"/>
          <p:cNvSpPr>
            <a:spLocks noGrp="1"/>
          </p:cNvSpPr>
          <p:nvPr>
            <p:ph type="body" sz="quarter" idx="15" hasCustomPrompt="1"/>
          </p:nvPr>
        </p:nvSpPr>
        <p:spPr>
          <a:xfrm>
            <a:off x="5905500" y="4791869"/>
            <a:ext cx="2514600" cy="1465262"/>
          </a:xfrm>
        </p:spPr>
        <p:txBody>
          <a:bodyPr numCol="1">
            <a:noAutofit/>
          </a:bodyPr>
          <a:lstStyle>
            <a:lvl1pPr marL="0" marR="0" indent="0" algn="l" defTabSz="685800" rtl="0" eaLnBrk="1" fontAlgn="auto" latinLnBrk="0" hangingPunct="1">
              <a:lnSpc>
                <a:spcPts val="1650"/>
              </a:lnSpc>
              <a:spcBef>
                <a:spcPts val="750"/>
              </a:spcBef>
              <a:spcAft>
                <a:spcPts val="0"/>
              </a:spcAft>
              <a:buClrTx/>
              <a:buSzTx/>
              <a:buFont typeface="Arial" panose="020B0604020202020204" pitchFamily="34" charset="0"/>
              <a:buNone/>
              <a:tabLst/>
              <a:defRPr sz="1500">
                <a:solidFill>
                  <a:schemeClr val="tx1"/>
                </a:solidFill>
              </a:defRPr>
            </a:lvl1pPr>
            <a:lvl2pPr marL="175022" indent="0">
              <a:lnSpc>
                <a:spcPts val="1650"/>
              </a:lnSpc>
              <a:buNone/>
              <a:defRPr sz="1500"/>
            </a:lvl2pPr>
            <a:lvl3pPr marL="348854" indent="0">
              <a:lnSpc>
                <a:spcPts val="1650"/>
              </a:lnSpc>
              <a:buNone/>
              <a:defRPr sz="1500"/>
            </a:lvl3pPr>
            <a:lvl4pPr marL="1028700" indent="0">
              <a:lnSpc>
                <a:spcPts val="1650"/>
              </a:lnSpc>
              <a:buNone/>
              <a:defRPr sz="1500"/>
            </a:lvl4pPr>
            <a:lvl5pPr marL="1371600" indent="0">
              <a:lnSpc>
                <a:spcPts val="1650"/>
              </a:lnSpc>
              <a:buNone/>
              <a:defRPr sz="1500"/>
            </a:lvl5pPr>
          </a:lstStyle>
          <a:p>
            <a:pPr lvl="0"/>
            <a:r>
              <a:rPr lang="en-US" dirty="0"/>
              <a:t>Text 20pt Arial regular </a:t>
            </a:r>
            <a:r>
              <a:rPr lang="en-US" dirty="0" err="1"/>
              <a:t>pud</a:t>
            </a:r>
            <a:r>
              <a:rPr lang="en-US" dirty="0"/>
              <a:t> </a:t>
            </a:r>
            <a:r>
              <a:rPr lang="en-US" dirty="0" err="1"/>
              <a:t>amer</a:t>
            </a:r>
            <a:r>
              <a:rPr lang="en-US" dirty="0"/>
              <a:t> section lorem.</a:t>
            </a:r>
          </a:p>
        </p:txBody>
      </p:sp>
    </p:spTree>
    <p:extLst>
      <p:ext uri="{BB962C8B-B14F-4D97-AF65-F5344CB8AC3E}">
        <p14:creationId xmlns:p14="http://schemas.microsoft.com/office/powerpoint/2010/main" val="2275895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Identity bloc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5524500"/>
            <a:ext cx="6591300" cy="1333500"/>
          </a:xfrm>
        </p:spPr>
        <p:txBody>
          <a:bodyPr bIns="457200" anchor="b" anchorCtr="0"/>
          <a:lstStyle>
            <a:lvl1pPr marL="514350" marR="0" indent="0" algn="l" defTabSz="342900" rtl="0" eaLnBrk="1" fontAlgn="auto" latinLnBrk="0" hangingPunct="1">
              <a:lnSpc>
                <a:spcPts val="675"/>
              </a:lnSpc>
              <a:spcBef>
                <a:spcPts val="0"/>
              </a:spcBef>
              <a:spcAft>
                <a:spcPts val="161"/>
              </a:spcAft>
              <a:buClrTx/>
              <a:buSzTx/>
              <a:buFontTx/>
              <a:buNone/>
              <a:tabLst/>
              <a:defRPr>
                <a:latin typeface="+mn-lt"/>
              </a:defRPr>
            </a:lvl1pPr>
          </a:lstStyle>
          <a:p>
            <a:pPr marL="514350" marR="0" lvl="0" indent="0" algn="l" defTabSz="342900" rtl="0" eaLnBrk="1" fontAlgn="auto" latinLnBrk="0" hangingPunct="1">
              <a:lnSpc>
                <a:spcPct val="120000"/>
              </a:lnSpc>
              <a:spcBef>
                <a:spcPts val="0"/>
              </a:spcBef>
              <a:spcAft>
                <a:spcPts val="338"/>
              </a:spcAft>
              <a:buClrTx/>
              <a:buSzTx/>
              <a:buFontTx/>
              <a:buNone/>
              <a:tabLst/>
              <a:defRPr/>
            </a:pPr>
            <a:r>
              <a:rPr kumimoji="0" lang="en-US" sz="488" b="1" i="0" u="none" strike="noStrike" kern="1200" cap="none" spc="11"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Roman"/>
              </a:rPr>
              <a:t>Securian</a:t>
            </a:r>
            <a:r>
              <a:rPr kumimoji="0" lang="en-US" sz="488" b="1" i="0" u="none" strike="noStrike" kern="1200" cap="none" spc="11"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Roman"/>
              </a:rPr>
              <a:t> Financial Group, Inc.</a:t>
            </a:r>
            <a:br>
              <a:rPr kumimoji="0" lang="en-US" sz="488" b="1" i="0" u="none" strike="noStrike" kern="1200" cap="none" spc="11"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Roman"/>
              </a:rPr>
            </a:br>
            <a:r>
              <a:rPr kumimoji="0" lang="en-US" sz="488" b="1" i="0" u="none" strike="noStrike" kern="1200" cap="none" spc="11" normalizeH="0" baseline="0" noProof="0" dirty="0">
                <a:ln>
                  <a:noFill/>
                </a:ln>
                <a:solidFill>
                  <a:srgbClr val="0C7B3F"/>
                </a:solidFill>
                <a:effectLst/>
                <a:uLnTx/>
                <a:uFillTx/>
                <a:latin typeface="Arial" panose="020B0604020202020204" pitchFamily="34" charset="0"/>
                <a:ea typeface="Times New Roman" panose="02020603050405020304" pitchFamily="18" charset="0"/>
                <a:cs typeface="Times-Roman"/>
              </a:rPr>
              <a:t>securian.com</a:t>
            </a:r>
            <a:endParaRPr kumimoji="0" lang="en-US" sz="488" b="0" i="0" u="none" strike="noStrike" kern="1200" cap="none" spc="0" normalizeH="0" baseline="0" noProof="0" dirty="0">
              <a:ln>
                <a:noFill/>
              </a:ln>
              <a:solidFill>
                <a:srgbClr val="000000"/>
              </a:solidFill>
              <a:effectLst/>
              <a:uLnTx/>
              <a:uFillTx/>
              <a:latin typeface="Times-Roman"/>
              <a:ea typeface="Times New Roman" panose="02020603050405020304" pitchFamily="18" charset="0"/>
              <a:cs typeface="Times-Roman"/>
            </a:endParaRPr>
          </a:p>
          <a:p>
            <a:pPr marL="514350" marR="0" lvl="0" indent="0" algn="l" defTabSz="342900" rtl="0" eaLnBrk="1" fontAlgn="auto" latinLnBrk="0" hangingPunct="1">
              <a:lnSpc>
                <a:spcPts val="675"/>
              </a:lnSpc>
              <a:spcBef>
                <a:spcPts val="0"/>
              </a:spcBef>
              <a:spcAft>
                <a:spcPts val="161"/>
              </a:spcAft>
              <a:buClrTx/>
              <a:buSzTx/>
              <a:buFontTx/>
              <a:buNone/>
              <a:tabLst/>
              <a:defRPr/>
            </a:pP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400 Robert Street North, St. Paul, MN 55101-2098</a:t>
            </a:r>
            <a:b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b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©2018 </a:t>
            </a:r>
            <a:r>
              <a:rPr kumimoji="0" lang="en-US" sz="450" b="0" i="0" u="none" strike="noStrike" kern="1200" cap="none" spc="4" normalizeH="0" baseline="0" noProof="0" dirty="0" err="1">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Securian</a:t>
            </a: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 Financial Group, Inc. All rights reserved.</a:t>
            </a:r>
            <a:endParaRPr kumimoji="0" lang="en-US" sz="450" b="0" i="0" u="none" strike="noStrike" kern="1200" cap="none" spc="-8" normalizeH="0" baseline="0" noProof="0" dirty="0">
              <a:ln>
                <a:noFill/>
              </a:ln>
              <a:solidFill>
                <a:srgbClr val="323232"/>
              </a:solidFill>
              <a:effectLst/>
              <a:uLnTx/>
              <a:uFillTx/>
              <a:latin typeface="HurmeGeometricSans3-Regular" panose="020B0500020000000000" pitchFamily="34" charset="0"/>
              <a:ea typeface="Times New Roman" panose="02020603050405020304" pitchFamily="18" charset="0"/>
              <a:cs typeface="HurmeGeometricSans3-Regular" panose="020B0500020000000000" pitchFamily="34" charset="0"/>
            </a:endParaRPr>
          </a:p>
          <a:p>
            <a:pPr marL="514350" marR="0" lvl="0" indent="0" algn="l" defTabSz="342900" rtl="0" eaLnBrk="1" fontAlgn="auto" latinLnBrk="0" hangingPunct="1">
              <a:lnSpc>
                <a:spcPts val="675"/>
              </a:lnSpc>
              <a:spcBef>
                <a:spcPts val="0"/>
              </a:spcBef>
              <a:spcAft>
                <a:spcPts val="161"/>
              </a:spcAft>
              <a:buClrTx/>
              <a:buSzTx/>
              <a:buFontTx/>
              <a:buNone/>
              <a:tabLst/>
              <a:defRPr/>
            </a:pP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F00000 Rev 0-2016   DOFU 0-2018</a:t>
            </a:r>
            <a:b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b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000000</a:t>
            </a:r>
            <a:endParaRPr kumimoji="0" lang="en-US" sz="450" b="0" i="0" u="none" strike="noStrike" kern="1200" cap="none" spc="-8" normalizeH="0" baseline="0" noProof="0" dirty="0">
              <a:ln>
                <a:noFill/>
              </a:ln>
              <a:solidFill>
                <a:srgbClr val="323232"/>
              </a:solidFill>
              <a:effectLst/>
              <a:uLnTx/>
              <a:uFillTx/>
              <a:latin typeface="HurmeGeometricSans3-Regular" panose="020B0500020000000000" pitchFamily="34" charset="0"/>
              <a:ea typeface="Times New Roman" panose="02020603050405020304" pitchFamily="18" charset="0"/>
              <a:cs typeface="HurmeGeometricSans3-Regular" panose="020B0500020000000000" pitchFamily="34" charset="0"/>
            </a:endParaRPr>
          </a:p>
        </p:txBody>
      </p:sp>
      <p:sp>
        <p:nvSpPr>
          <p:cNvPr id="6" name="Content Placeholder 5"/>
          <p:cNvSpPr>
            <a:spLocks noGrp="1"/>
          </p:cNvSpPr>
          <p:nvPr>
            <p:ph sz="quarter" idx="11"/>
          </p:nvPr>
        </p:nvSpPr>
        <p:spPr>
          <a:xfrm>
            <a:off x="0" y="4164015"/>
            <a:ext cx="7886700" cy="1360487"/>
          </a:xfrm>
        </p:spPr>
        <p:txBody>
          <a:bodyPr bIns="457200" anchor="b" anchorCtr="0">
            <a:noAutofit/>
          </a:bodyPr>
          <a:lstStyle>
            <a:lvl1pPr marL="514350" indent="0">
              <a:lnSpc>
                <a:spcPts val="750"/>
              </a:lnSpc>
              <a:spcBef>
                <a:spcPts val="0"/>
              </a:spcBef>
              <a:spcAft>
                <a:spcPts val="338"/>
              </a:spcAft>
              <a:buNone/>
              <a:defRPr sz="600">
                <a:solidFill>
                  <a:schemeClr val="tx2">
                    <a:lumMod val="65000"/>
                    <a:lumOff val="35000"/>
                  </a:schemeClr>
                </a:solidFill>
              </a:defRPr>
            </a:lvl1pPr>
            <a:lvl2pPr>
              <a:lnSpc>
                <a:spcPts val="750"/>
              </a:lnSpc>
              <a:defRPr sz="600">
                <a:solidFill>
                  <a:schemeClr val="tx2">
                    <a:lumMod val="65000"/>
                    <a:lumOff val="35000"/>
                  </a:schemeClr>
                </a:solidFill>
              </a:defRPr>
            </a:lvl2pPr>
            <a:lvl3pPr>
              <a:lnSpc>
                <a:spcPts val="750"/>
              </a:lnSpc>
              <a:defRPr sz="600">
                <a:solidFill>
                  <a:schemeClr val="tx2">
                    <a:lumMod val="65000"/>
                    <a:lumOff val="35000"/>
                  </a:schemeClr>
                </a:solidFill>
              </a:defRPr>
            </a:lvl3pPr>
            <a:lvl4pPr>
              <a:lnSpc>
                <a:spcPts val="750"/>
              </a:lnSpc>
              <a:defRPr sz="600">
                <a:solidFill>
                  <a:schemeClr val="tx2">
                    <a:lumMod val="65000"/>
                    <a:lumOff val="35000"/>
                  </a:schemeClr>
                </a:solidFill>
              </a:defRPr>
            </a:lvl4pPr>
            <a:lvl5pPr>
              <a:lnSpc>
                <a:spcPts val="750"/>
              </a:lnSpc>
              <a:defRPr sz="600">
                <a:solidFill>
                  <a:schemeClr val="tx2">
                    <a:lumMod val="65000"/>
                    <a:lumOff val="35000"/>
                  </a:schemeClr>
                </a:solidFill>
              </a:defRPr>
            </a:lvl5pPr>
          </a:lstStyle>
          <a:p>
            <a:pPr marL="517922" lvl="0" algn="just">
              <a:lnSpc>
                <a:spcPts val="600"/>
              </a:lnSpc>
              <a:spcAft>
                <a:spcPts val="161"/>
              </a:spcAft>
            </a:pPr>
            <a:r>
              <a:rPr lang="en-US" sz="600" spc="-4">
                <a:solidFill>
                  <a:srgbClr val="595959"/>
                </a:solidFill>
                <a:latin typeface="Arial" panose="020B0604020202020204" pitchFamily="34" charset="0"/>
              </a:rPr>
              <a:t>Click to edit Master text styles</a:t>
            </a:r>
          </a:p>
          <a:p>
            <a:pPr marL="517922" lvl="1" algn="just">
              <a:lnSpc>
                <a:spcPts val="600"/>
              </a:lnSpc>
              <a:spcAft>
                <a:spcPts val="161"/>
              </a:spcAft>
            </a:pPr>
            <a:r>
              <a:rPr lang="en-US" sz="600" spc="-4">
                <a:solidFill>
                  <a:srgbClr val="595959"/>
                </a:solidFill>
                <a:latin typeface="Arial" panose="020B0604020202020204" pitchFamily="34" charset="0"/>
              </a:rPr>
              <a:t>Second level</a:t>
            </a:r>
          </a:p>
        </p:txBody>
      </p:sp>
    </p:spTree>
    <p:extLst>
      <p:ext uri="{BB962C8B-B14F-4D97-AF65-F5344CB8AC3E}">
        <p14:creationId xmlns:p14="http://schemas.microsoft.com/office/powerpoint/2010/main" val="189955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0" y="5453151"/>
            <a:ext cx="5829300" cy="1404851"/>
          </a:xfrm>
        </p:spPr>
        <p:txBody>
          <a:bodyPr bIns="457200" anchor="b" anchorCtr="0"/>
          <a:lstStyle>
            <a:lvl1pPr marL="514350" marR="0" indent="0" algn="l" defTabSz="342900" rtl="0" eaLnBrk="1" fontAlgn="auto" latinLnBrk="0" hangingPunct="1">
              <a:lnSpc>
                <a:spcPts val="675"/>
              </a:lnSpc>
              <a:spcBef>
                <a:spcPts val="0"/>
              </a:spcBef>
              <a:spcAft>
                <a:spcPts val="161"/>
              </a:spcAft>
              <a:buClrTx/>
              <a:buSzTx/>
              <a:buFontTx/>
              <a:buNone/>
              <a:tabLst/>
              <a:defRPr sz="488"/>
            </a:lvl1pPr>
          </a:lstStyle>
          <a:p>
            <a:pPr marL="514350" marR="0" lvl="0" indent="0" algn="l" defTabSz="342900" rtl="0" eaLnBrk="1" fontAlgn="auto" latinLnBrk="0" hangingPunct="1">
              <a:lnSpc>
                <a:spcPct val="120000"/>
              </a:lnSpc>
              <a:spcBef>
                <a:spcPts val="0"/>
              </a:spcBef>
              <a:spcAft>
                <a:spcPts val="338"/>
              </a:spcAft>
              <a:buClrTx/>
              <a:buSzTx/>
              <a:buFontTx/>
              <a:buNone/>
              <a:tabLst/>
              <a:defRPr/>
            </a:pPr>
            <a:r>
              <a:rPr kumimoji="0" lang="en-US" sz="488" b="1" i="0" u="none" strike="noStrike" kern="1200" cap="none" spc="11"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Roman"/>
              </a:rPr>
              <a:t>Securian</a:t>
            </a:r>
            <a:r>
              <a:rPr kumimoji="0" lang="en-US" sz="488" b="1" i="0" u="none" strike="noStrike" kern="1200" cap="none" spc="11"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Roman"/>
              </a:rPr>
              <a:t> Financial Group, Inc.</a:t>
            </a:r>
            <a:br>
              <a:rPr kumimoji="0" lang="en-US" sz="488" b="1" i="0" u="none" strike="noStrike" kern="1200" cap="none" spc="11"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Roman"/>
              </a:rPr>
            </a:br>
            <a:r>
              <a:rPr kumimoji="0" lang="en-US" sz="488" b="1" i="0" u="none" strike="noStrike" kern="1200" cap="none" spc="11" normalizeH="0" baseline="0" noProof="0" dirty="0">
                <a:ln>
                  <a:noFill/>
                </a:ln>
                <a:solidFill>
                  <a:srgbClr val="0C7B3F"/>
                </a:solidFill>
                <a:effectLst/>
                <a:uLnTx/>
                <a:uFillTx/>
                <a:latin typeface="Arial" panose="020B0604020202020204" pitchFamily="34" charset="0"/>
                <a:ea typeface="Times New Roman" panose="02020603050405020304" pitchFamily="18" charset="0"/>
                <a:cs typeface="Times-Roman"/>
              </a:rPr>
              <a:t>securian.com</a:t>
            </a:r>
            <a:endParaRPr kumimoji="0" lang="en-US" sz="488" b="0" i="0" u="none" strike="noStrike" kern="1200" cap="none" spc="0" normalizeH="0" baseline="0" noProof="0" dirty="0">
              <a:ln>
                <a:noFill/>
              </a:ln>
              <a:solidFill>
                <a:srgbClr val="000000"/>
              </a:solidFill>
              <a:effectLst/>
              <a:uLnTx/>
              <a:uFillTx/>
              <a:latin typeface="Times-Roman"/>
              <a:ea typeface="Times New Roman" panose="02020603050405020304" pitchFamily="18" charset="0"/>
              <a:cs typeface="Times-Roman"/>
            </a:endParaRPr>
          </a:p>
          <a:p>
            <a:pPr marL="514350" marR="0" lvl="0" indent="0" algn="l" defTabSz="342900" rtl="0" eaLnBrk="1" fontAlgn="auto" latinLnBrk="0" hangingPunct="1">
              <a:lnSpc>
                <a:spcPts val="675"/>
              </a:lnSpc>
              <a:spcBef>
                <a:spcPts val="0"/>
              </a:spcBef>
              <a:spcAft>
                <a:spcPts val="161"/>
              </a:spcAft>
              <a:buClrTx/>
              <a:buSzTx/>
              <a:buFontTx/>
              <a:buNone/>
              <a:tabLst/>
              <a:defRPr/>
            </a:pP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400 Robert Street North, St. Paul, MN 55101-2098</a:t>
            </a:r>
            <a:b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b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©2018 </a:t>
            </a:r>
            <a:r>
              <a:rPr kumimoji="0" lang="en-US" sz="450" b="0" i="0" u="none" strike="noStrike" kern="1200" cap="none" spc="4" normalizeH="0" baseline="0" noProof="0" dirty="0" err="1">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Securian</a:t>
            </a: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 Financial Group, Inc. All rights reserved.</a:t>
            </a:r>
            <a:endParaRPr kumimoji="0" lang="en-US" sz="450" b="0" i="0" u="none" strike="noStrike" kern="1200" cap="none" spc="-8" normalizeH="0" baseline="0" noProof="0" dirty="0">
              <a:ln>
                <a:noFill/>
              </a:ln>
              <a:solidFill>
                <a:srgbClr val="323232"/>
              </a:solidFill>
              <a:effectLst/>
              <a:uLnTx/>
              <a:uFillTx/>
              <a:latin typeface="HurmeGeometricSans3-Regular" panose="020B0500020000000000" pitchFamily="34" charset="0"/>
              <a:ea typeface="Times New Roman" panose="02020603050405020304" pitchFamily="18" charset="0"/>
              <a:cs typeface="HurmeGeometricSans3-Regular" panose="020B0500020000000000" pitchFamily="34" charset="0"/>
            </a:endParaRPr>
          </a:p>
          <a:p>
            <a:pPr marL="514350" marR="0" lvl="0" indent="0" algn="l" defTabSz="342900" rtl="0" eaLnBrk="1" fontAlgn="auto" latinLnBrk="0" hangingPunct="1">
              <a:lnSpc>
                <a:spcPts val="675"/>
              </a:lnSpc>
              <a:spcBef>
                <a:spcPts val="0"/>
              </a:spcBef>
              <a:spcAft>
                <a:spcPts val="161"/>
              </a:spcAft>
              <a:buClrTx/>
              <a:buSzTx/>
              <a:buFontTx/>
              <a:buNone/>
              <a:tabLst/>
              <a:defRPr/>
            </a:pP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F00000 Rev 0-2016   DOFU 0-2018</a:t>
            </a:r>
            <a:b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br>
            <a:r>
              <a:rPr kumimoji="0" lang="en-US" sz="450" b="0" i="0" u="none" strike="noStrike" kern="1200" cap="none" spc="4" normalizeH="0" baseline="0" noProof="0" dirty="0">
                <a:ln>
                  <a:noFill/>
                </a:ln>
                <a:solidFill>
                  <a:srgbClr val="323232"/>
                </a:solidFill>
                <a:effectLst/>
                <a:uLnTx/>
                <a:uFillTx/>
                <a:latin typeface="Arial" panose="020B0604020202020204" pitchFamily="34" charset="0"/>
                <a:ea typeface="Times New Roman" panose="02020603050405020304" pitchFamily="18" charset="0"/>
                <a:cs typeface="HurmeGeometricSans3-Regular" panose="020B0500020000000000" pitchFamily="34" charset="0"/>
              </a:rPr>
              <a:t>000000</a:t>
            </a:r>
            <a:endParaRPr kumimoji="0" lang="en-US" sz="450" b="0" i="0" u="none" strike="noStrike" kern="1200" cap="none" spc="-8" normalizeH="0" baseline="0" noProof="0" dirty="0">
              <a:ln>
                <a:noFill/>
              </a:ln>
              <a:solidFill>
                <a:srgbClr val="323232"/>
              </a:solidFill>
              <a:effectLst/>
              <a:uLnTx/>
              <a:uFillTx/>
              <a:latin typeface="HurmeGeometricSans3-Regular" panose="020B0500020000000000" pitchFamily="34" charset="0"/>
              <a:ea typeface="Times New Roman" panose="02020603050405020304" pitchFamily="18" charset="0"/>
              <a:cs typeface="HurmeGeometricSans3-Regular" panose="020B0500020000000000" pitchFamily="34" charset="0"/>
            </a:endParaRPr>
          </a:p>
        </p:txBody>
      </p:sp>
      <p:sp>
        <p:nvSpPr>
          <p:cNvPr id="6" name="Text Placeholder 5"/>
          <p:cNvSpPr>
            <a:spLocks noGrp="1"/>
          </p:cNvSpPr>
          <p:nvPr>
            <p:ph type="body" sz="quarter" idx="11"/>
          </p:nvPr>
        </p:nvSpPr>
        <p:spPr>
          <a:xfrm>
            <a:off x="0" y="3948113"/>
            <a:ext cx="5829300" cy="1497012"/>
          </a:xfrm>
        </p:spPr>
        <p:txBody>
          <a:bodyPr bIns="457200" anchor="b" anchorCtr="0">
            <a:noAutofit/>
          </a:bodyPr>
          <a:lstStyle>
            <a:lvl1pPr marL="517922" marR="0" indent="0" algn="just" defTabSz="342900" rtl="0" eaLnBrk="1" fontAlgn="auto" latinLnBrk="0" hangingPunct="1">
              <a:lnSpc>
                <a:spcPts val="600"/>
              </a:lnSpc>
              <a:spcBef>
                <a:spcPts val="0"/>
              </a:spcBef>
              <a:spcAft>
                <a:spcPts val="161"/>
              </a:spcAft>
              <a:buClrTx/>
              <a:buSzTx/>
              <a:buFontTx/>
              <a:buNone/>
              <a:tabLst/>
              <a:defRPr/>
            </a:lvl1pPr>
          </a:lstStyle>
          <a:p>
            <a:pPr marL="517922" marR="0" lvl="0" indent="0" algn="just" defTabSz="342900" rtl="0" eaLnBrk="1" fontAlgn="auto" latinLnBrk="0" hangingPunct="1">
              <a:lnSpc>
                <a:spcPts val="600"/>
              </a:lnSpc>
              <a:spcBef>
                <a:spcPts val="0"/>
              </a:spcBef>
              <a:spcAft>
                <a:spcPts val="161"/>
              </a:spcAft>
              <a:buClrTx/>
              <a:buSzTx/>
              <a:buFontTx/>
              <a:buNone/>
              <a:tabLst/>
              <a:defRPr/>
            </a:pPr>
            <a:r>
              <a:rPr kumimoji="0" lang="en-US" sz="600" b="0" i="0" u="none" strike="noStrike" kern="1200" cap="none" spc="-4" normalizeH="0" baseline="0" noProof="0">
                <a:ln>
                  <a:noFill/>
                </a:ln>
                <a:solidFill>
                  <a:srgbClr val="595959"/>
                </a:solidFill>
                <a:effectLst/>
                <a:uLnTx/>
                <a:uFillTx/>
                <a:latin typeface="Arial" panose="020B0604020202020204" pitchFamily="34" charset="0"/>
              </a:rPr>
              <a:t>Click to edit Master text styles</a:t>
            </a:r>
          </a:p>
          <a:p>
            <a:pPr marL="517922" marR="0" lvl="1" indent="0" algn="just" defTabSz="342900" rtl="0" eaLnBrk="1" fontAlgn="auto" latinLnBrk="0" hangingPunct="1">
              <a:lnSpc>
                <a:spcPts val="600"/>
              </a:lnSpc>
              <a:spcBef>
                <a:spcPts val="0"/>
              </a:spcBef>
              <a:spcAft>
                <a:spcPts val="161"/>
              </a:spcAft>
              <a:buClrTx/>
              <a:buSzTx/>
              <a:buFontTx/>
              <a:buNone/>
              <a:tabLst/>
              <a:defRPr/>
            </a:pPr>
            <a:r>
              <a:rPr kumimoji="0" lang="en-US" sz="600" b="0" i="0" u="none" strike="noStrike" kern="1200" cap="none" spc="-4" normalizeH="0" baseline="0" noProof="0">
                <a:ln>
                  <a:noFill/>
                </a:ln>
                <a:solidFill>
                  <a:srgbClr val="595959"/>
                </a:solidFill>
                <a:effectLst/>
                <a:uLnTx/>
                <a:uFillTx/>
                <a:latin typeface="Arial" panose="020B0604020202020204" pitchFamily="34" charset="0"/>
              </a:rPr>
              <a:t>Second level</a:t>
            </a:r>
          </a:p>
        </p:txBody>
      </p:sp>
    </p:spTree>
    <p:extLst>
      <p:ext uri="{BB962C8B-B14F-4D97-AF65-F5344CB8AC3E}">
        <p14:creationId xmlns:p14="http://schemas.microsoft.com/office/powerpoint/2010/main" val="123969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Chapter (Leaf)">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0"/>
            <a:ext cx="7799832" cy="4882896"/>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lorem ipsum dolor</a:t>
            </a:r>
          </a:p>
        </p:txBody>
      </p:sp>
    </p:spTree>
    <p:extLst>
      <p:ext uri="{BB962C8B-B14F-4D97-AF65-F5344CB8AC3E}">
        <p14:creationId xmlns:p14="http://schemas.microsoft.com/office/powerpoint/2010/main" val="382746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683F-105C-46E3-AD8B-A6093644092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19971D3-CC65-4F68-92DA-722954C5C1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BC72E4A-747A-4B54-ACC6-0F53A47281C7}"/>
              </a:ext>
            </a:extLst>
          </p:cNvPr>
          <p:cNvSpPr>
            <a:spLocks noGrp="1"/>
          </p:cNvSpPr>
          <p:nvPr>
            <p:ph type="dt" sz="half" idx="10"/>
          </p:nvPr>
        </p:nvSpPr>
        <p:spPr/>
        <p:txBody>
          <a:bodyPr/>
          <a:lstStyle/>
          <a:p>
            <a:fld id="{8BDA5968-04B1-4850-9995-41194EA3192C}" type="datetimeFigureOut">
              <a:rPr lang="en-US" smtClean="0"/>
              <a:t>05/16/2023</a:t>
            </a:fld>
            <a:endParaRPr lang="en-US"/>
          </a:p>
        </p:txBody>
      </p:sp>
      <p:sp>
        <p:nvSpPr>
          <p:cNvPr id="5" name="Footer Placeholder 4">
            <a:extLst>
              <a:ext uri="{FF2B5EF4-FFF2-40B4-BE49-F238E27FC236}">
                <a16:creationId xmlns:a16="http://schemas.microsoft.com/office/drawing/2014/main" id="{CE835CA0-FA99-404B-898C-9CCE5C68F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EB56C-42D5-4B85-8F5B-9F1D83BEF2BD}"/>
              </a:ext>
            </a:extLst>
          </p:cNvPr>
          <p:cNvSpPr>
            <a:spLocks noGrp="1"/>
          </p:cNvSpPr>
          <p:nvPr>
            <p:ph type="sldNum" sz="quarter" idx="12"/>
          </p:nvPr>
        </p:nvSpPr>
        <p:spPr/>
        <p:txBody>
          <a:bodyPr/>
          <a:lstStyle/>
          <a:p>
            <a:fld id="{C1C1C5AE-B190-4A69-86D9-92D4663D8BC1}" type="slidenum">
              <a:rPr lang="en-US" smtClean="0"/>
              <a:t>‹#›</a:t>
            </a:fld>
            <a:endParaRPr lang="en-US"/>
          </a:p>
        </p:txBody>
      </p:sp>
    </p:spTree>
    <p:extLst>
      <p:ext uri="{BB962C8B-B14F-4D97-AF65-F5344CB8AC3E}">
        <p14:creationId xmlns:p14="http://schemas.microsoft.com/office/powerpoint/2010/main" val="2924424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Identity Blo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57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fault Chapter (Grass)">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0"/>
            <a:ext cx="7799832" cy="4882896"/>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lorem ipsum dolor</a:t>
            </a:r>
          </a:p>
        </p:txBody>
      </p:sp>
    </p:spTree>
    <p:extLst>
      <p:ext uri="{BB962C8B-B14F-4D97-AF65-F5344CB8AC3E}">
        <p14:creationId xmlns:p14="http://schemas.microsoft.com/office/powerpoint/2010/main" val="265082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ttom Callout Chapter (Leaf)">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2"/>
            <a:ext cx="7799832" cy="2086495"/>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lorem ipsum dolor</a:t>
            </a:r>
          </a:p>
        </p:txBody>
      </p:sp>
      <p:sp>
        <p:nvSpPr>
          <p:cNvPr id="4" name="Content Placeholder 3"/>
          <p:cNvSpPr>
            <a:spLocks noGrp="1"/>
          </p:cNvSpPr>
          <p:nvPr>
            <p:ph sz="quarter" idx="10" hasCustomPrompt="1"/>
          </p:nvPr>
        </p:nvSpPr>
        <p:spPr>
          <a:xfrm>
            <a:off x="681039" y="3675890"/>
            <a:ext cx="3741737" cy="465109"/>
          </a:xfrm>
        </p:spPr>
        <p:txBody>
          <a:bodyPr>
            <a:noAutofit/>
          </a:bodyPr>
          <a:lstStyle>
            <a:lvl1pPr marL="0" indent="0">
              <a:lnSpc>
                <a:spcPts val="1200"/>
              </a:lnSpc>
              <a:buFontTx/>
              <a:buNone/>
              <a:defRPr sz="1200">
                <a:solidFill>
                  <a:schemeClr val="tx2"/>
                </a:solidFill>
              </a:defRPr>
            </a:lvl1pPr>
            <a:lvl2pPr marL="175022" indent="0">
              <a:lnSpc>
                <a:spcPts val="1200"/>
              </a:lnSpc>
              <a:buFontTx/>
              <a:buNone/>
              <a:defRPr sz="1200">
                <a:solidFill>
                  <a:schemeClr val="tx2"/>
                </a:solidFill>
              </a:defRPr>
            </a:lvl2pPr>
            <a:lvl3pPr marL="348854" indent="0">
              <a:lnSpc>
                <a:spcPts val="1200"/>
              </a:lnSpc>
              <a:buFontTx/>
              <a:buNone/>
              <a:defRPr sz="1200">
                <a:solidFill>
                  <a:schemeClr val="tx2"/>
                </a:solidFill>
              </a:defRPr>
            </a:lvl3pPr>
            <a:lvl4pPr marL="1028700" indent="0">
              <a:lnSpc>
                <a:spcPts val="1200"/>
              </a:lnSpc>
              <a:buFontTx/>
              <a:buNone/>
              <a:defRPr sz="1200">
                <a:solidFill>
                  <a:schemeClr val="tx2"/>
                </a:solidFill>
              </a:defRPr>
            </a:lvl4pPr>
            <a:lvl5pPr marL="1371600" indent="0">
              <a:lnSpc>
                <a:spcPts val="1200"/>
              </a:lnSpc>
              <a:buFontTx/>
              <a:buNone/>
              <a:defRPr sz="1200">
                <a:solidFill>
                  <a:schemeClr val="tx2"/>
                </a:solidFill>
              </a:defRPr>
            </a:lvl5pPr>
          </a:lstStyle>
          <a:p>
            <a:pPr lvl="0"/>
            <a:r>
              <a:rPr lang="en-US" dirty="0"/>
              <a:t>Kicker16/18 Arial </a:t>
            </a:r>
            <a:br>
              <a:rPr lang="en-US" dirty="0"/>
            </a:br>
            <a:r>
              <a:rPr lang="en-US" dirty="0"/>
              <a:t>Regular</a:t>
            </a:r>
          </a:p>
        </p:txBody>
      </p:sp>
    </p:spTree>
    <p:extLst>
      <p:ext uri="{BB962C8B-B14F-4D97-AF65-F5344CB8AC3E}">
        <p14:creationId xmlns:p14="http://schemas.microsoft.com/office/powerpoint/2010/main" val="306280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ttom Callout Chapter (Grass)">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2"/>
            <a:ext cx="7799832" cy="2086495"/>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lorem ipsum dolor</a:t>
            </a:r>
          </a:p>
        </p:txBody>
      </p:sp>
      <p:sp>
        <p:nvSpPr>
          <p:cNvPr id="4" name="Content Placeholder 3"/>
          <p:cNvSpPr>
            <a:spLocks noGrp="1"/>
          </p:cNvSpPr>
          <p:nvPr>
            <p:ph sz="quarter" idx="10" hasCustomPrompt="1"/>
          </p:nvPr>
        </p:nvSpPr>
        <p:spPr>
          <a:xfrm>
            <a:off x="681039" y="3675890"/>
            <a:ext cx="3741737" cy="465109"/>
          </a:xfrm>
        </p:spPr>
        <p:txBody>
          <a:bodyPr>
            <a:noAutofit/>
          </a:bodyPr>
          <a:lstStyle>
            <a:lvl1pPr marL="0" indent="0">
              <a:lnSpc>
                <a:spcPts val="1200"/>
              </a:lnSpc>
              <a:buFontTx/>
              <a:buNone/>
              <a:defRPr sz="1200">
                <a:solidFill>
                  <a:schemeClr val="tx2"/>
                </a:solidFill>
              </a:defRPr>
            </a:lvl1pPr>
            <a:lvl2pPr marL="175022" indent="0">
              <a:lnSpc>
                <a:spcPts val="1200"/>
              </a:lnSpc>
              <a:buFontTx/>
              <a:buNone/>
              <a:defRPr sz="1200">
                <a:solidFill>
                  <a:schemeClr val="tx2"/>
                </a:solidFill>
              </a:defRPr>
            </a:lvl2pPr>
            <a:lvl3pPr marL="348854" indent="0">
              <a:lnSpc>
                <a:spcPts val="1200"/>
              </a:lnSpc>
              <a:buFontTx/>
              <a:buNone/>
              <a:defRPr sz="1200">
                <a:solidFill>
                  <a:schemeClr val="tx2"/>
                </a:solidFill>
              </a:defRPr>
            </a:lvl3pPr>
            <a:lvl4pPr marL="1028700" indent="0">
              <a:lnSpc>
                <a:spcPts val="1200"/>
              </a:lnSpc>
              <a:buFontTx/>
              <a:buNone/>
              <a:defRPr sz="1200">
                <a:solidFill>
                  <a:schemeClr val="tx2"/>
                </a:solidFill>
              </a:defRPr>
            </a:lvl4pPr>
            <a:lvl5pPr marL="1371600" indent="0">
              <a:lnSpc>
                <a:spcPts val="1200"/>
              </a:lnSpc>
              <a:buFontTx/>
              <a:buNone/>
              <a:defRPr sz="1200">
                <a:solidFill>
                  <a:schemeClr val="tx2"/>
                </a:solidFill>
              </a:defRPr>
            </a:lvl5pPr>
          </a:lstStyle>
          <a:p>
            <a:pPr lvl="0"/>
            <a:r>
              <a:rPr lang="en-US" dirty="0"/>
              <a:t>Kicker16pt Arial </a:t>
            </a:r>
            <a:br>
              <a:rPr lang="en-US" dirty="0"/>
            </a:br>
            <a:r>
              <a:rPr lang="en-US" dirty="0"/>
              <a:t>Regular</a:t>
            </a:r>
          </a:p>
        </p:txBody>
      </p:sp>
    </p:spTree>
    <p:extLst>
      <p:ext uri="{BB962C8B-B14F-4D97-AF65-F5344CB8AC3E}">
        <p14:creationId xmlns:p14="http://schemas.microsoft.com/office/powerpoint/2010/main" val="2160139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con Callout Chapter (Leaf)">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0"/>
            <a:ext cx="5791200" cy="4015047"/>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with icon</a:t>
            </a:r>
          </a:p>
        </p:txBody>
      </p:sp>
      <p:sp>
        <p:nvSpPr>
          <p:cNvPr id="5" name="Picture Placeholder 4"/>
          <p:cNvSpPr>
            <a:spLocks noGrp="1"/>
          </p:cNvSpPr>
          <p:nvPr>
            <p:ph type="pic" sz="quarter" idx="10"/>
          </p:nvPr>
        </p:nvSpPr>
        <p:spPr>
          <a:xfrm>
            <a:off x="685800" y="5559552"/>
            <a:ext cx="722376" cy="722376"/>
          </a:xfrm>
        </p:spPr>
        <p:txBody>
          <a:bodyPr anchor="t">
            <a:normAutofit/>
          </a:bodyPr>
          <a:lstStyle>
            <a:lvl1pPr marL="0" indent="0">
              <a:buFontTx/>
              <a:buNone/>
              <a:defRPr sz="900">
                <a:solidFill>
                  <a:schemeClr val="bg1"/>
                </a:solidFill>
              </a:defRPr>
            </a:lvl1pPr>
          </a:lstStyle>
          <a:p>
            <a:r>
              <a:rPr lang="en-US"/>
              <a:t>Click icon to add picture</a:t>
            </a:r>
          </a:p>
        </p:txBody>
      </p:sp>
    </p:spTree>
    <p:extLst>
      <p:ext uri="{BB962C8B-B14F-4D97-AF65-F5344CB8AC3E}">
        <p14:creationId xmlns:p14="http://schemas.microsoft.com/office/powerpoint/2010/main" val="16725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con Callout Chapter (Grass)">
    <p:spTree>
      <p:nvGrpSpPr>
        <p:cNvPr id="1" name=""/>
        <p:cNvGrpSpPr/>
        <p:nvPr/>
      </p:nvGrpSpPr>
      <p:grpSpPr>
        <a:xfrm>
          <a:off x="0" y="0"/>
          <a:ext cx="0" cy="0"/>
          <a:chOff x="0" y="0"/>
          <a:chExt cx="0" cy="0"/>
        </a:xfrm>
      </p:grpSpPr>
      <p:sp>
        <p:nvSpPr>
          <p:cNvPr id="8" name="Rectangle 7"/>
          <p:cNvSpPr/>
          <p:nvPr/>
        </p:nvSpPr>
        <p:spPr>
          <a:xfrm>
            <a:off x="228600" y="1298448"/>
            <a:ext cx="8686800"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85800" y="1554480"/>
            <a:ext cx="5791200" cy="4015047"/>
          </a:xfrm>
        </p:spPr>
        <p:txBody>
          <a:bodyPr>
            <a:noAutofit/>
          </a:bodyPr>
          <a:lstStyle>
            <a:lvl1pPr>
              <a:lnSpc>
                <a:spcPts val="3900"/>
              </a:lnSpc>
              <a:defRPr sz="3750">
                <a:solidFill>
                  <a:schemeClr val="bg1"/>
                </a:solidFill>
              </a:defRPr>
            </a:lvl1pPr>
          </a:lstStyle>
          <a:p>
            <a:r>
              <a:rPr lang="en-US" dirty="0"/>
              <a:t>Chapter slide 50pt</a:t>
            </a:r>
            <a:br>
              <a:rPr lang="en-US" dirty="0"/>
            </a:br>
            <a:r>
              <a:rPr lang="en-US" dirty="0"/>
              <a:t>Arial bold</a:t>
            </a:r>
            <a:br>
              <a:rPr lang="en-US" dirty="0"/>
            </a:br>
            <a:r>
              <a:rPr lang="en-US" dirty="0"/>
              <a:t>with icon</a:t>
            </a:r>
          </a:p>
        </p:txBody>
      </p:sp>
      <p:sp>
        <p:nvSpPr>
          <p:cNvPr id="5" name="Picture Placeholder 4"/>
          <p:cNvSpPr>
            <a:spLocks noGrp="1"/>
          </p:cNvSpPr>
          <p:nvPr>
            <p:ph type="pic" sz="quarter" idx="10"/>
          </p:nvPr>
        </p:nvSpPr>
        <p:spPr>
          <a:xfrm>
            <a:off x="685800" y="5559552"/>
            <a:ext cx="722376" cy="722376"/>
          </a:xfrm>
        </p:spPr>
        <p:txBody>
          <a:bodyPr anchor="t">
            <a:normAutofit/>
          </a:bodyPr>
          <a:lstStyle>
            <a:lvl1pPr marL="0" indent="0">
              <a:buFontTx/>
              <a:buNone/>
              <a:defRPr sz="900">
                <a:solidFill>
                  <a:schemeClr val="bg1"/>
                </a:solidFill>
              </a:defRPr>
            </a:lvl1pPr>
          </a:lstStyle>
          <a:p>
            <a:r>
              <a:rPr lang="en-US"/>
              <a:t>Click icon to add picture</a:t>
            </a:r>
          </a:p>
        </p:txBody>
      </p:sp>
    </p:spTree>
    <p:extLst>
      <p:ext uri="{BB962C8B-B14F-4D97-AF65-F5344CB8AC3E}">
        <p14:creationId xmlns:p14="http://schemas.microsoft.com/office/powerpoint/2010/main" val="59760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tement Divider (Leaf)">
    <p:spTree>
      <p:nvGrpSpPr>
        <p:cNvPr id="1" name=""/>
        <p:cNvGrpSpPr/>
        <p:nvPr/>
      </p:nvGrpSpPr>
      <p:grpSpPr>
        <a:xfrm>
          <a:off x="0" y="0"/>
          <a:ext cx="0" cy="0"/>
          <a:chOff x="0" y="0"/>
          <a:chExt cx="0" cy="0"/>
        </a:xfrm>
      </p:grpSpPr>
      <p:sp>
        <p:nvSpPr>
          <p:cNvPr id="9" name="Rectangle 8"/>
          <p:cNvSpPr/>
          <p:nvPr/>
        </p:nvSpPr>
        <p:spPr>
          <a:xfrm>
            <a:off x="228600" y="1298448"/>
            <a:ext cx="8686800" cy="5330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23888" y="1709739"/>
            <a:ext cx="5131026" cy="4757563"/>
          </a:xfrm>
        </p:spPr>
        <p:txBody>
          <a:bodyPr anchor="t" anchorCtr="0">
            <a:noAutofit/>
          </a:bodyPr>
          <a:lstStyle>
            <a:lvl1pPr>
              <a:lnSpc>
                <a:spcPts val="4725"/>
              </a:lnSpc>
              <a:defRPr sz="4950" baseline="0">
                <a:solidFill>
                  <a:schemeClr val="bg1"/>
                </a:solidFill>
              </a:defRPr>
            </a:lvl1pPr>
          </a:lstStyle>
          <a:p>
            <a:r>
              <a:rPr lang="en-US" dirty="0"/>
              <a:t>Large text impact slide </a:t>
            </a:r>
            <a:br>
              <a:rPr lang="en-US" dirty="0"/>
            </a:br>
            <a:r>
              <a:rPr lang="en-US" dirty="0"/>
              <a:t>66pt Arial bold</a:t>
            </a:r>
            <a:br>
              <a:rPr lang="en-US" dirty="0"/>
            </a:br>
            <a:endParaRPr lang="en-US" dirty="0"/>
          </a:p>
        </p:txBody>
      </p:sp>
    </p:spTree>
    <p:extLst>
      <p:ext uri="{BB962C8B-B14F-4D97-AF65-F5344CB8AC3E}">
        <p14:creationId xmlns:p14="http://schemas.microsoft.com/office/powerpoint/2010/main" val="17663165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873" y="1408176"/>
            <a:ext cx="5980176" cy="960120"/>
          </a:xfrm>
          <a:prstGeom prst="rect">
            <a:avLst/>
          </a:prstGeom>
        </p:spPr>
        <p:txBody>
          <a:bodyPr vert="horz" lIns="0" tIns="0" rIns="0" bIns="0" rtlCol="0" anchor="t" anchorCtr="0">
            <a:normAutofit/>
          </a:bodyPr>
          <a:lstStyle/>
          <a:p>
            <a:r>
              <a:rPr lang="en-US" dirty="0"/>
              <a:t>Headline 30/31</a:t>
            </a:r>
            <a:br>
              <a:rPr lang="en-US" dirty="0"/>
            </a:br>
            <a:r>
              <a:rPr lang="en-US" dirty="0"/>
              <a:t>Arial bold</a:t>
            </a:r>
          </a:p>
        </p:txBody>
      </p:sp>
      <p:sp>
        <p:nvSpPr>
          <p:cNvPr id="3" name="Text Placeholder 2"/>
          <p:cNvSpPr>
            <a:spLocks noGrp="1"/>
          </p:cNvSpPr>
          <p:nvPr>
            <p:ph type="body" idx="1"/>
          </p:nvPr>
        </p:nvSpPr>
        <p:spPr>
          <a:xfrm>
            <a:off x="685800" y="2487168"/>
            <a:ext cx="7022592" cy="2724912"/>
          </a:xfrm>
          <a:prstGeom prst="rect">
            <a:avLst/>
          </a:prstGeom>
        </p:spPr>
        <p:txBody>
          <a:bodyPr vert="horz" lIns="0" tIns="0" rIns="0" bIns="0" rtlCol="0" anchor="t" anchorCtr="0">
            <a:normAutofit/>
          </a:body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p:nvPicPr>
        <p:blipFill rotWithShape="1">
          <a:blip r:embed="rId33" cstate="print">
            <a:extLst>
              <a:ext uri="{28A0092B-C50C-407E-A947-70E740481C1C}">
                <a14:useLocalDpi xmlns:a14="http://schemas.microsoft.com/office/drawing/2010/main" val="0"/>
              </a:ext>
            </a:extLst>
          </a:blip>
          <a:srcRect r="77130" b="10353"/>
          <a:stretch/>
        </p:blipFill>
        <p:spPr>
          <a:xfrm>
            <a:off x="278367" y="456798"/>
            <a:ext cx="373567" cy="339070"/>
          </a:xfrm>
          <a:prstGeom prst="rect">
            <a:avLst/>
          </a:prstGeom>
        </p:spPr>
      </p:pic>
      <p:sp>
        <p:nvSpPr>
          <p:cNvPr id="8" name="object 4"/>
          <p:cNvSpPr txBox="1"/>
          <p:nvPr/>
        </p:nvSpPr>
        <p:spPr>
          <a:xfrm>
            <a:off x="7289210" y="583572"/>
            <a:ext cx="1586865" cy="105157"/>
          </a:xfrm>
          <a:prstGeom prst="rect">
            <a:avLst/>
          </a:prstGeom>
        </p:spPr>
        <p:txBody>
          <a:bodyPr vert="horz" wrap="square" lIns="0" tIns="9525" rIns="0" bIns="0" rtlCol="0">
            <a:spAutoFit/>
          </a:bodyPr>
          <a:lstStyle/>
          <a:p>
            <a:pPr marL="9525">
              <a:lnSpc>
                <a:spcPct val="100000"/>
              </a:lnSpc>
              <a:spcBef>
                <a:spcPts val="75"/>
              </a:spcBef>
              <a:tabLst>
                <a:tab pos="1076801" algn="l"/>
              </a:tabLst>
            </a:pPr>
            <a:r>
              <a:rPr sz="600" spc="11" dirty="0">
                <a:solidFill>
                  <a:srgbClr val="636466"/>
                </a:solidFill>
                <a:latin typeface="Arial" panose="020B0604020202020204" pitchFamily="34" charset="0"/>
                <a:cs typeface="Arial" panose="020B0604020202020204" pitchFamily="34" charset="0"/>
              </a:rPr>
              <a:t>SECURIA</a:t>
            </a:r>
            <a:r>
              <a:rPr sz="600" dirty="0">
                <a:solidFill>
                  <a:srgbClr val="636466"/>
                </a:solidFill>
                <a:latin typeface="Arial" panose="020B0604020202020204" pitchFamily="34" charset="0"/>
                <a:cs typeface="Arial" panose="020B0604020202020204" pitchFamily="34" charset="0"/>
              </a:rPr>
              <a:t>N</a:t>
            </a:r>
            <a:r>
              <a:rPr sz="600" spc="30" dirty="0">
                <a:solidFill>
                  <a:srgbClr val="636466"/>
                </a:solidFill>
                <a:latin typeface="Arial" panose="020B0604020202020204" pitchFamily="34" charset="0"/>
                <a:cs typeface="Arial" panose="020B0604020202020204" pitchFamily="34" charset="0"/>
              </a:rPr>
              <a:t> </a:t>
            </a:r>
            <a:r>
              <a:rPr sz="600" spc="11" dirty="0">
                <a:solidFill>
                  <a:srgbClr val="636466"/>
                </a:solidFill>
                <a:latin typeface="Arial" panose="020B0604020202020204" pitchFamily="34" charset="0"/>
                <a:cs typeface="Arial" panose="020B0604020202020204" pitchFamily="34" charset="0"/>
              </a:rPr>
              <a:t>FINANCIA</a:t>
            </a:r>
            <a:r>
              <a:rPr sz="600" dirty="0">
                <a:solidFill>
                  <a:srgbClr val="636466"/>
                </a:solidFill>
                <a:latin typeface="Arial" panose="020B0604020202020204" pitchFamily="34" charset="0"/>
                <a:cs typeface="Arial" panose="020B0604020202020204" pitchFamily="34" charset="0"/>
              </a:rPr>
              <a:t>L   </a:t>
            </a:r>
            <a:r>
              <a:rPr sz="600" spc="56" dirty="0">
                <a:solidFill>
                  <a:srgbClr val="636466"/>
                </a:solidFill>
                <a:latin typeface="Arial" panose="020B0604020202020204" pitchFamily="34" charset="0"/>
                <a:cs typeface="Arial" panose="020B0604020202020204" pitchFamily="34" charset="0"/>
              </a:rPr>
              <a:t> </a:t>
            </a:r>
            <a:r>
              <a:rPr sz="600" dirty="0">
                <a:solidFill>
                  <a:srgbClr val="636466"/>
                </a:solidFill>
                <a:latin typeface="Arial" panose="020B0604020202020204" pitchFamily="34" charset="0"/>
                <a:cs typeface="Arial" panose="020B0604020202020204" pitchFamily="34" charset="0"/>
              </a:rPr>
              <a:t>|	</a:t>
            </a:r>
            <a:fld id="{16B042B7-5665-9041-9B5F-5A409D3D1B85}" type="slidenum">
              <a:rPr lang="uk-UA" sz="600" b="1" smtClean="0">
                <a:solidFill>
                  <a:srgbClr val="636466"/>
                </a:solidFill>
                <a:latin typeface="Arial" panose="020B0604020202020204" pitchFamily="34" charset="0"/>
                <a:cs typeface="Arial" panose="020B0604020202020204" pitchFamily="34" charset="0"/>
              </a:rPr>
              <a:pPr marL="9525">
                <a:lnSpc>
                  <a:spcPct val="100000"/>
                </a:lnSpc>
                <a:spcBef>
                  <a:spcPts val="75"/>
                </a:spcBef>
                <a:tabLst>
                  <a:tab pos="1076801" algn="l"/>
                </a:tabLst>
              </a:pPr>
              <a:t>‹#›</a:t>
            </a:fld>
            <a:endParaRPr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652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Lst>
  <p:txStyles>
    <p:titleStyle>
      <a:lvl1pPr algn="l" defTabSz="685800" rtl="0" eaLnBrk="1" latinLnBrk="0" hangingPunct="1">
        <a:lnSpc>
          <a:spcPts val="2325"/>
        </a:lnSpc>
        <a:spcBef>
          <a:spcPct val="0"/>
        </a:spcBef>
        <a:buNone/>
        <a:defRPr sz="2250" b="1" kern="1200" baseline="0">
          <a:solidFill>
            <a:schemeClr val="accent1"/>
          </a:solidFill>
          <a:latin typeface="+mj-lt"/>
          <a:ea typeface="+mj-ea"/>
          <a:cs typeface="+mj-cs"/>
        </a:defRPr>
      </a:lvl1pPr>
    </p:titleStyle>
    <p:bodyStyle>
      <a:lvl1pPr marL="175022" indent="-175022" algn="l" defTabSz="685800" rtl="0" eaLnBrk="1" latinLnBrk="0" hangingPunct="1">
        <a:lnSpc>
          <a:spcPts val="1950"/>
        </a:lnSpc>
        <a:spcBef>
          <a:spcPts val="750"/>
        </a:spcBef>
        <a:buFont typeface="Arial" panose="020B0604020202020204" pitchFamily="34" charset="0"/>
        <a:buChar char="•"/>
        <a:defRPr sz="1800" kern="1200">
          <a:solidFill>
            <a:schemeClr val="tx1"/>
          </a:solidFill>
          <a:latin typeface="+mn-lt"/>
          <a:ea typeface="+mn-ea"/>
          <a:cs typeface="+mn-cs"/>
        </a:defRPr>
      </a:lvl1pPr>
      <a:lvl2pPr marL="348854" indent="-173831" algn="l" defTabSz="685800" rtl="0" eaLnBrk="1" latinLnBrk="0" hangingPunct="1">
        <a:lnSpc>
          <a:spcPts val="1950"/>
        </a:lnSpc>
        <a:spcBef>
          <a:spcPts val="375"/>
        </a:spcBef>
        <a:buFont typeface="Courier New" panose="02070309020205020404" pitchFamily="49" charset="0"/>
        <a:buChar char="-"/>
        <a:defRPr sz="1800" kern="1200">
          <a:solidFill>
            <a:schemeClr val="tx1"/>
          </a:solidFill>
          <a:latin typeface="+mn-lt"/>
          <a:ea typeface="+mn-ea"/>
          <a:cs typeface="+mn-cs"/>
        </a:defRPr>
      </a:lvl2pPr>
      <a:lvl3pPr marL="510779" indent="-161925"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F26B43"/>
          </p15:clr>
        </p15:guide>
        <p15:guide id="2" userDrawn="1">
          <p15:clr>
            <a:srgbClr val="F26B43"/>
          </p15:clr>
        </p15:guide>
        <p15:guide id="3" orient="horz" pos="144" userDrawn="1">
          <p15:clr>
            <a:srgbClr val="F26B43"/>
          </p15:clr>
        </p15:guide>
        <p15:guide id="4" orient="horz" pos="240" userDrawn="1">
          <p15:clr>
            <a:srgbClr val="F26B43"/>
          </p15:clr>
        </p15:guide>
        <p15:guide id="5" orient="horz" pos="816" userDrawn="1">
          <p15:clr>
            <a:srgbClr val="F26B43"/>
          </p15:clr>
        </p15:guide>
        <p15:guide id="6" orient="horz" pos="1488" userDrawn="1">
          <p15:clr>
            <a:srgbClr val="F26B43"/>
          </p15:clr>
        </p15:guide>
        <p15:guide id="7" orient="horz" pos="2160" userDrawn="1">
          <p15:clr>
            <a:srgbClr val="F26B43"/>
          </p15:clr>
        </p15:guide>
        <p15:guide id="8" orient="horz" pos="2832" userDrawn="1">
          <p15:clr>
            <a:srgbClr val="F26B43"/>
          </p15:clr>
        </p15:guide>
        <p15:guide id="9" orient="horz" pos="3480" userDrawn="1">
          <p15:clr>
            <a:srgbClr val="F26B43"/>
          </p15:clr>
        </p15:guide>
        <p15:guide id="10" orient="horz" pos="4032" userDrawn="1">
          <p15:clr>
            <a:srgbClr val="F26B43"/>
          </p15:clr>
        </p15:guide>
        <p15:guide id="11" orient="horz" pos="4152" userDrawn="1">
          <p15:clr>
            <a:srgbClr val="F26B43"/>
          </p15:clr>
        </p15:guide>
        <p15:guide id="12" orient="horz" pos="4296" userDrawn="1">
          <p15:clr>
            <a:srgbClr val="F26B43"/>
          </p15:clr>
        </p15:guide>
        <p15:guide id="13" pos="108" userDrawn="1">
          <p15:clr>
            <a:srgbClr val="F26B43"/>
          </p15:clr>
        </p15:guide>
        <p15:guide id="14" pos="144" userDrawn="1">
          <p15:clr>
            <a:srgbClr val="F26B43"/>
          </p15:clr>
        </p15:guide>
        <p15:guide id="15" pos="324" userDrawn="1">
          <p15:clr>
            <a:srgbClr val="F26B43"/>
          </p15:clr>
        </p15:guide>
        <p15:guide id="16" pos="576" userDrawn="1">
          <p15:clr>
            <a:srgbClr val="F26B43"/>
          </p15:clr>
        </p15:guide>
        <p15:guide id="17" pos="630" userDrawn="1">
          <p15:clr>
            <a:srgbClr val="F26B43"/>
          </p15:clr>
        </p15:guide>
        <p15:guide id="18" pos="900" userDrawn="1">
          <p15:clr>
            <a:srgbClr val="F26B43"/>
          </p15:clr>
        </p15:guide>
        <p15:guide id="19" pos="936" userDrawn="1">
          <p15:clr>
            <a:srgbClr val="F26B43"/>
          </p15:clr>
        </p15:guide>
        <p15:guide id="20" pos="1206" userDrawn="1">
          <p15:clr>
            <a:srgbClr val="F26B43"/>
          </p15:clr>
        </p15:guide>
        <p15:guide id="21" pos="1242" userDrawn="1">
          <p15:clr>
            <a:srgbClr val="F26B43"/>
          </p15:clr>
        </p15:guide>
        <p15:guide id="22" pos="1512" userDrawn="1">
          <p15:clr>
            <a:srgbClr val="F26B43"/>
          </p15:clr>
        </p15:guide>
        <p15:guide id="23" pos="1818" userDrawn="1">
          <p15:clr>
            <a:srgbClr val="F26B43"/>
          </p15:clr>
        </p15:guide>
        <p15:guide id="24" pos="1872" userDrawn="1">
          <p15:clr>
            <a:srgbClr val="F26B43"/>
          </p15:clr>
        </p15:guide>
        <p15:guide id="25" pos="2124" userDrawn="1">
          <p15:clr>
            <a:srgbClr val="F26B43"/>
          </p15:clr>
        </p15:guide>
        <p15:guide id="26" pos="2178" userDrawn="1">
          <p15:clr>
            <a:srgbClr val="F26B43"/>
          </p15:clr>
        </p15:guide>
        <p15:guide id="27" pos="2448" userDrawn="1">
          <p15:clr>
            <a:srgbClr val="F26B43"/>
          </p15:clr>
        </p15:guide>
        <p15:guide id="28" pos="2484" userDrawn="1">
          <p15:clr>
            <a:srgbClr val="F26B43"/>
          </p15:clr>
        </p15:guide>
        <p15:guide id="29" pos="2754" userDrawn="1">
          <p15:clr>
            <a:srgbClr val="F26B43"/>
          </p15:clr>
        </p15:guide>
        <p15:guide id="30" pos="2790" userDrawn="1">
          <p15:clr>
            <a:srgbClr val="F26B43"/>
          </p15:clr>
        </p15:guide>
        <p15:guide id="31" pos="3060" userDrawn="1">
          <p15:clr>
            <a:srgbClr val="F26B43"/>
          </p15:clr>
        </p15:guide>
        <p15:guide id="32" pos="3114" userDrawn="1">
          <p15:clr>
            <a:srgbClr val="F26B43"/>
          </p15:clr>
        </p15:guide>
        <p15:guide id="33" pos="3366" userDrawn="1">
          <p15:clr>
            <a:srgbClr val="F26B43"/>
          </p15:clr>
        </p15:guide>
        <p15:guide id="34" pos="3420" userDrawn="1">
          <p15:clr>
            <a:srgbClr val="F26B43"/>
          </p15:clr>
        </p15:guide>
        <p15:guide id="35" pos="3690" userDrawn="1">
          <p15:clr>
            <a:srgbClr val="F26B43"/>
          </p15:clr>
        </p15:guide>
        <p15:guide id="36" pos="3726" userDrawn="1">
          <p15:clr>
            <a:srgbClr val="F26B43"/>
          </p15:clr>
        </p15:guide>
        <p15:guide id="37" pos="3996" userDrawn="1">
          <p15:clr>
            <a:srgbClr val="F26B43"/>
          </p15:clr>
        </p15:guide>
        <p15:guide id="38" pos="4176" userDrawn="1">
          <p15:clr>
            <a:srgbClr val="F26B43"/>
          </p15:clr>
        </p15:guide>
        <p15:guide id="39" pos="4212" userDrawn="1">
          <p15:clr>
            <a:srgbClr val="F26B43"/>
          </p15:clr>
        </p15:guide>
        <p15:guide id="40" pos="4320" userDrawn="1">
          <p15:clr>
            <a:srgbClr val="F26B43"/>
          </p15:clr>
        </p15:guide>
        <p15:guide id="41" pos="15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6021F-0E93-479C-B15D-96F55235969A}"/>
              </a:ext>
            </a:extLst>
          </p:cNvPr>
          <p:cNvSpPr>
            <a:spLocks noGrp="1"/>
          </p:cNvSpPr>
          <p:nvPr>
            <p:ph type="ctrTitle"/>
          </p:nvPr>
        </p:nvSpPr>
        <p:spPr/>
        <p:txBody>
          <a:bodyPr/>
          <a:lstStyle/>
          <a:p>
            <a:r>
              <a:rPr lang="en-US" dirty="0"/>
              <a:t>Leaving a tax efficient legacy</a:t>
            </a:r>
          </a:p>
        </p:txBody>
      </p:sp>
      <p:sp>
        <p:nvSpPr>
          <p:cNvPr id="5" name="Subtitle 4">
            <a:extLst>
              <a:ext uri="{FF2B5EF4-FFF2-40B4-BE49-F238E27FC236}">
                <a16:creationId xmlns:a16="http://schemas.microsoft.com/office/drawing/2014/main" id="{3722C461-BEB2-4E13-890D-DDDEA7D9431D}"/>
              </a:ext>
            </a:extLst>
          </p:cNvPr>
          <p:cNvSpPr>
            <a:spLocks noGrp="1"/>
          </p:cNvSpPr>
          <p:nvPr>
            <p:ph type="subTitle" idx="1"/>
          </p:nvPr>
        </p:nvSpPr>
        <p:spPr/>
        <p:txBody>
          <a:bodyPr/>
          <a:lstStyle/>
          <a:p>
            <a:r>
              <a:rPr lang="en-US" b="1" dirty="0"/>
              <a:t>Wondering how to preserve your nest egg</a:t>
            </a:r>
          </a:p>
          <a:p>
            <a:r>
              <a:rPr lang="en-US" b="1" dirty="0"/>
              <a:t>for your family?</a:t>
            </a:r>
            <a:endParaRPr lang="en-US" dirty="0"/>
          </a:p>
        </p:txBody>
      </p:sp>
      <p:sp>
        <p:nvSpPr>
          <p:cNvPr id="6" name="Content Placeholder 5">
            <a:extLst>
              <a:ext uri="{FF2B5EF4-FFF2-40B4-BE49-F238E27FC236}">
                <a16:creationId xmlns:a16="http://schemas.microsoft.com/office/drawing/2014/main" id="{63C6C75A-8441-4DD9-AF19-9B871AC902CF}"/>
              </a:ext>
            </a:extLst>
          </p:cNvPr>
          <p:cNvSpPr>
            <a:spLocks noGrp="1"/>
          </p:cNvSpPr>
          <p:nvPr>
            <p:ph sz="quarter" idx="10"/>
          </p:nvPr>
        </p:nvSpPr>
        <p:spPr/>
        <p:txBody>
          <a:bodyPr/>
          <a:lstStyle/>
          <a:p>
            <a:endParaRPr lang="en-US"/>
          </a:p>
        </p:txBody>
      </p:sp>
      <p:sp>
        <p:nvSpPr>
          <p:cNvPr id="7" name="Text Placeholder 6">
            <a:extLst>
              <a:ext uri="{FF2B5EF4-FFF2-40B4-BE49-F238E27FC236}">
                <a16:creationId xmlns:a16="http://schemas.microsoft.com/office/drawing/2014/main" id="{9FC28578-596E-4A11-841A-932ACEB1866F}"/>
              </a:ext>
            </a:extLst>
          </p:cNvPr>
          <p:cNvSpPr>
            <a:spLocks noGrp="1"/>
          </p:cNvSpPr>
          <p:nvPr>
            <p:ph type="body" sz="quarter" idx="11"/>
          </p:nvPr>
        </p:nvSpPr>
        <p:spPr/>
        <p:txBody>
          <a:bodyPr/>
          <a:lstStyle/>
          <a:p>
            <a:endParaRPr lang="en-US"/>
          </a:p>
        </p:txBody>
      </p:sp>
      <p:sp>
        <p:nvSpPr>
          <p:cNvPr id="8" name="Content Placeholder 7">
            <a:extLst>
              <a:ext uri="{FF2B5EF4-FFF2-40B4-BE49-F238E27FC236}">
                <a16:creationId xmlns:a16="http://schemas.microsoft.com/office/drawing/2014/main" id="{CEDF1EDC-F6A1-4A43-B551-E7A8DCAD2A28}"/>
              </a:ext>
            </a:extLst>
          </p:cNvPr>
          <p:cNvSpPr>
            <a:spLocks noGrp="1"/>
          </p:cNvSpPr>
          <p:nvPr>
            <p:ph sz="quarter" idx="12"/>
          </p:nvPr>
        </p:nvSpPr>
        <p:spPr/>
        <p:txBody>
          <a:bodyPr/>
          <a:lstStyle/>
          <a:p>
            <a:endParaRPr lang="en-US"/>
          </a:p>
        </p:txBody>
      </p:sp>
      <p:sp>
        <p:nvSpPr>
          <p:cNvPr id="9" name="Text Placeholder 8">
            <a:extLst>
              <a:ext uri="{FF2B5EF4-FFF2-40B4-BE49-F238E27FC236}">
                <a16:creationId xmlns:a16="http://schemas.microsoft.com/office/drawing/2014/main" id="{8574C699-4C35-4327-9467-D31C8741EE83}"/>
              </a:ext>
            </a:extLst>
          </p:cNvPr>
          <p:cNvSpPr>
            <a:spLocks noGrp="1"/>
          </p:cNvSpPr>
          <p:nvPr>
            <p:ph type="body" sz="quarter" idx="13"/>
          </p:nvPr>
        </p:nvSpPr>
        <p:spPr/>
        <p:txBody>
          <a:bodyPr/>
          <a:lstStyle/>
          <a:p>
            <a:endParaRPr lang="en-US"/>
          </a:p>
        </p:txBody>
      </p:sp>
      <p:sp>
        <p:nvSpPr>
          <p:cNvPr id="10" name="Content Placeholder 9">
            <a:extLst>
              <a:ext uri="{FF2B5EF4-FFF2-40B4-BE49-F238E27FC236}">
                <a16:creationId xmlns:a16="http://schemas.microsoft.com/office/drawing/2014/main" id="{468CC9B1-0AD3-4801-89A2-D36F0242D462}"/>
              </a:ext>
            </a:extLst>
          </p:cNvPr>
          <p:cNvSpPr>
            <a:spLocks noGrp="1"/>
          </p:cNvSpPr>
          <p:nvPr>
            <p:ph sz="quarter" idx="14"/>
          </p:nvPr>
        </p:nvSpPr>
        <p:spPr/>
        <p:txBody>
          <a:bodyPr/>
          <a:lstStyle/>
          <a:p>
            <a:endParaRPr lang="en-US"/>
          </a:p>
        </p:txBody>
      </p:sp>
      <p:sp>
        <p:nvSpPr>
          <p:cNvPr id="11" name="Text Placeholder 10">
            <a:extLst>
              <a:ext uri="{FF2B5EF4-FFF2-40B4-BE49-F238E27FC236}">
                <a16:creationId xmlns:a16="http://schemas.microsoft.com/office/drawing/2014/main" id="{A25196E0-2423-4AD1-A10C-C368E9E60FD2}"/>
              </a:ext>
            </a:extLst>
          </p:cNvPr>
          <p:cNvSpPr>
            <a:spLocks noGrp="1"/>
          </p:cNvSpPr>
          <p:nvPr>
            <p:ph type="body" sz="quarter" idx="15"/>
          </p:nvPr>
        </p:nvSpPr>
        <p:spPr/>
        <p:txBody>
          <a:bodyPr/>
          <a:lstStyle/>
          <a:p>
            <a:endParaRPr lang="en-US"/>
          </a:p>
        </p:txBody>
      </p:sp>
      <p:sp>
        <p:nvSpPr>
          <p:cNvPr id="12" name="Content Placeholder 11">
            <a:extLst>
              <a:ext uri="{FF2B5EF4-FFF2-40B4-BE49-F238E27FC236}">
                <a16:creationId xmlns:a16="http://schemas.microsoft.com/office/drawing/2014/main" id="{11586896-F547-46DD-AEDC-518A01430298}"/>
              </a:ext>
            </a:extLst>
          </p:cNvPr>
          <p:cNvSpPr>
            <a:spLocks noGrp="1"/>
          </p:cNvSpPr>
          <p:nvPr>
            <p:ph sz="quarter" idx="16"/>
          </p:nvPr>
        </p:nvSpPr>
        <p:spPr/>
        <p:txBody>
          <a:bodyPr/>
          <a:lstStyle/>
          <a:p>
            <a:endParaRPr lang="en-US"/>
          </a:p>
        </p:txBody>
      </p:sp>
      <p:sp>
        <p:nvSpPr>
          <p:cNvPr id="13" name="TextBox 12">
            <a:extLst>
              <a:ext uri="{FF2B5EF4-FFF2-40B4-BE49-F238E27FC236}">
                <a16:creationId xmlns:a16="http://schemas.microsoft.com/office/drawing/2014/main" id="{80783B35-09D8-4C87-BC2A-D1E3FCC6116C}"/>
              </a:ext>
            </a:extLst>
          </p:cNvPr>
          <p:cNvSpPr txBox="1"/>
          <p:nvPr/>
        </p:nvSpPr>
        <p:spPr>
          <a:xfrm>
            <a:off x="555137" y="6227775"/>
            <a:ext cx="7892408" cy="261610"/>
          </a:xfrm>
          <a:prstGeom prst="rect">
            <a:avLst/>
          </a:prstGeom>
          <a:noFill/>
        </p:spPr>
        <p:txBody>
          <a:bodyPr wrap="square" rtlCol="0">
            <a:spAutoFit/>
          </a:bodyPr>
          <a:lstStyle/>
          <a:p>
            <a:r>
              <a:rPr lang="en-US" sz="1100" dirty="0"/>
              <a:t>Insurance products issued by Minnesota Life Insurance Company | Securian Life Insurance Company</a:t>
            </a:r>
          </a:p>
        </p:txBody>
      </p:sp>
      <p:sp>
        <p:nvSpPr>
          <p:cNvPr id="14" name="Subtitle 4">
            <a:extLst>
              <a:ext uri="{FF2B5EF4-FFF2-40B4-BE49-F238E27FC236}">
                <a16:creationId xmlns:a16="http://schemas.microsoft.com/office/drawing/2014/main" id="{95A63511-05D3-4BCB-9D02-DBA91BD05666}"/>
              </a:ext>
            </a:extLst>
          </p:cNvPr>
          <p:cNvSpPr txBox="1">
            <a:spLocks/>
          </p:cNvSpPr>
          <p:nvPr/>
        </p:nvSpPr>
        <p:spPr>
          <a:xfrm>
            <a:off x="2889503" y="506846"/>
            <a:ext cx="2829447" cy="432054"/>
          </a:xfrm>
          <a:prstGeom prst="rect">
            <a:avLst/>
          </a:prstGeom>
        </p:spPr>
        <p:txBody>
          <a:bodyPr vert="horz" lIns="0" tIns="0" rIns="0" bIns="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TEMPLATE: THIS SLIDE MAY BE REMOVED BASED ON PRESENTER</a:t>
            </a:r>
          </a:p>
          <a:p>
            <a:endParaRPr lang="en-US" sz="1350" dirty="0"/>
          </a:p>
        </p:txBody>
      </p:sp>
      <p:sp>
        <p:nvSpPr>
          <p:cNvPr id="15" name="Double Bracket 14">
            <a:extLst>
              <a:ext uri="{FF2B5EF4-FFF2-40B4-BE49-F238E27FC236}">
                <a16:creationId xmlns:a16="http://schemas.microsoft.com/office/drawing/2014/main" id="{8F8F0F4E-D0F6-494A-A504-0AADCEAD9C64}"/>
              </a:ext>
            </a:extLst>
          </p:cNvPr>
          <p:cNvSpPr/>
          <p:nvPr/>
        </p:nvSpPr>
        <p:spPr>
          <a:xfrm>
            <a:off x="2762778" y="301105"/>
            <a:ext cx="3048828" cy="87961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350"/>
          </a:p>
        </p:txBody>
      </p:sp>
    </p:spTree>
    <p:extLst>
      <p:ext uri="{BB962C8B-B14F-4D97-AF65-F5344CB8AC3E}">
        <p14:creationId xmlns:p14="http://schemas.microsoft.com/office/powerpoint/2010/main" val="376976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4EFAD6-75C6-45F4-AAA4-02505D30BB5C}"/>
              </a:ext>
            </a:extLst>
          </p:cNvPr>
          <p:cNvPicPr>
            <a:picLocks noChangeAspect="1"/>
          </p:cNvPicPr>
          <p:nvPr/>
        </p:nvPicPr>
        <p:blipFill rotWithShape="1">
          <a:blip r:embed="rId3"/>
          <a:srcRect t="-168" b="8020"/>
          <a:stretch/>
        </p:blipFill>
        <p:spPr>
          <a:xfrm>
            <a:off x="0" y="876301"/>
            <a:ext cx="9144000" cy="5981700"/>
          </a:xfrm>
          <a:prstGeom prst="rect">
            <a:avLst/>
          </a:prstGeom>
        </p:spPr>
      </p:pic>
      <p:sp>
        <p:nvSpPr>
          <p:cNvPr id="11" name="Text Placeholder 19">
            <a:extLst>
              <a:ext uri="{FF2B5EF4-FFF2-40B4-BE49-F238E27FC236}">
                <a16:creationId xmlns:a16="http://schemas.microsoft.com/office/drawing/2014/main" id="{EF74A25D-2241-4DD1-B4E4-15C087B1A0FE}"/>
              </a:ext>
            </a:extLst>
          </p:cNvPr>
          <p:cNvSpPr txBox="1">
            <a:spLocks/>
          </p:cNvSpPr>
          <p:nvPr/>
        </p:nvSpPr>
        <p:spPr>
          <a:xfrm>
            <a:off x="273695" y="1326464"/>
            <a:ext cx="2514600" cy="1467536"/>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0AA147"/>
                </a:solidFill>
                <a:latin typeface="+mj-lt"/>
              </a:rPr>
              <a:t>The limitations of qualified plans</a:t>
            </a:r>
          </a:p>
        </p:txBody>
      </p:sp>
      <p:cxnSp>
        <p:nvCxnSpPr>
          <p:cNvPr id="13" name="Straight Connector 12">
            <a:extLst>
              <a:ext uri="{FF2B5EF4-FFF2-40B4-BE49-F238E27FC236}">
                <a16:creationId xmlns:a16="http://schemas.microsoft.com/office/drawing/2014/main" id="{5DEECB02-DFA5-4B13-B59E-F950FED3CBF9}"/>
              </a:ext>
            </a:extLst>
          </p:cNvPr>
          <p:cNvCxnSpPr/>
          <p:nvPr/>
        </p:nvCxnSpPr>
        <p:spPr>
          <a:xfrm>
            <a:off x="254000" y="1308100"/>
            <a:ext cx="0" cy="1473200"/>
          </a:xfrm>
          <a:prstGeom prst="line">
            <a:avLst/>
          </a:prstGeom>
          <a:ln w="38100">
            <a:solidFill>
              <a:srgbClr val="95C93D"/>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207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596A14-79FE-2544-AFE2-8CEA3549512B}"/>
              </a:ext>
            </a:extLst>
          </p:cNvPr>
          <p:cNvSpPr/>
          <p:nvPr/>
        </p:nvSpPr>
        <p:spPr>
          <a:xfrm>
            <a:off x="228600" y="3899680"/>
            <a:ext cx="5029200" cy="277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0E8CBC-73E7-E041-AA19-09967364A38C}"/>
              </a:ext>
            </a:extLst>
          </p:cNvPr>
          <p:cNvSpPr/>
          <p:nvPr/>
        </p:nvSpPr>
        <p:spPr bwMode="auto">
          <a:xfrm>
            <a:off x="228599" y="3899680"/>
            <a:ext cx="3934049" cy="2718558"/>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13" name="Text Placeholder 19">
            <a:extLst>
              <a:ext uri="{FF2B5EF4-FFF2-40B4-BE49-F238E27FC236}">
                <a16:creationId xmlns:a16="http://schemas.microsoft.com/office/drawing/2014/main" id="{F2002E65-288B-0048-97F3-7D9BC40D3090}"/>
              </a:ext>
            </a:extLst>
          </p:cNvPr>
          <p:cNvSpPr txBox="1">
            <a:spLocks/>
          </p:cNvSpPr>
          <p:nvPr/>
        </p:nvSpPr>
        <p:spPr>
          <a:xfrm>
            <a:off x="411350" y="4170538"/>
            <a:ext cx="3652650" cy="2256603"/>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solidFill>
                <a:latin typeface="+mj-lt"/>
              </a:rPr>
              <a:t>Typically, distributions from qualified plans are required when you reach age 73 — and the income is taxable, reducing the balance available to your heirs.</a:t>
            </a:r>
          </a:p>
        </p:txBody>
      </p:sp>
      <p:pic>
        <p:nvPicPr>
          <p:cNvPr id="2" name="Picture 1">
            <a:extLst>
              <a:ext uri="{FF2B5EF4-FFF2-40B4-BE49-F238E27FC236}">
                <a16:creationId xmlns:a16="http://schemas.microsoft.com/office/drawing/2014/main" id="{3EDF001E-C0A1-474B-BDD2-94887FD97463}"/>
              </a:ext>
            </a:extLst>
          </p:cNvPr>
          <p:cNvPicPr>
            <a:picLocks noChangeAspect="1"/>
          </p:cNvPicPr>
          <p:nvPr/>
        </p:nvPicPr>
        <p:blipFill rotWithShape="1">
          <a:blip r:embed="rId3"/>
          <a:srcRect r="2088" b="4624"/>
          <a:stretch/>
        </p:blipFill>
        <p:spPr>
          <a:xfrm>
            <a:off x="228823" y="1351711"/>
            <a:ext cx="3933826" cy="2547969"/>
          </a:xfrm>
          <a:prstGeom prst="rect">
            <a:avLst/>
          </a:prstGeom>
        </p:spPr>
      </p:pic>
      <p:pic>
        <p:nvPicPr>
          <p:cNvPr id="3" name="Picture 2">
            <a:extLst>
              <a:ext uri="{FF2B5EF4-FFF2-40B4-BE49-F238E27FC236}">
                <a16:creationId xmlns:a16="http://schemas.microsoft.com/office/drawing/2014/main" id="{9FA2EE38-6A6E-4BD1-A182-A67E2FEE8180}"/>
              </a:ext>
            </a:extLst>
          </p:cNvPr>
          <p:cNvPicPr>
            <a:picLocks noChangeAspect="1"/>
          </p:cNvPicPr>
          <p:nvPr/>
        </p:nvPicPr>
        <p:blipFill rotWithShape="1">
          <a:blip r:embed="rId4"/>
          <a:srcRect l="25743" r="5111" b="825"/>
          <a:stretch/>
        </p:blipFill>
        <p:spPr>
          <a:xfrm>
            <a:off x="4232034" y="1351711"/>
            <a:ext cx="4683143" cy="5266527"/>
          </a:xfrm>
          <a:prstGeom prst="rect">
            <a:avLst/>
          </a:prstGeom>
        </p:spPr>
      </p:pic>
    </p:spTree>
    <p:extLst>
      <p:ext uri="{BB962C8B-B14F-4D97-AF65-F5344CB8AC3E}">
        <p14:creationId xmlns:p14="http://schemas.microsoft.com/office/powerpoint/2010/main" val="74582570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596A14-79FE-2544-AFE2-8CEA3549512B}"/>
              </a:ext>
            </a:extLst>
          </p:cNvPr>
          <p:cNvSpPr/>
          <p:nvPr/>
        </p:nvSpPr>
        <p:spPr>
          <a:xfrm>
            <a:off x="228600" y="3899680"/>
            <a:ext cx="5029200" cy="277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0E8CBC-73E7-E041-AA19-09967364A38C}"/>
              </a:ext>
            </a:extLst>
          </p:cNvPr>
          <p:cNvSpPr/>
          <p:nvPr/>
        </p:nvSpPr>
        <p:spPr bwMode="auto">
          <a:xfrm>
            <a:off x="228599" y="3899680"/>
            <a:ext cx="3934049" cy="2718558"/>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13" name="Text Placeholder 19">
            <a:extLst>
              <a:ext uri="{FF2B5EF4-FFF2-40B4-BE49-F238E27FC236}">
                <a16:creationId xmlns:a16="http://schemas.microsoft.com/office/drawing/2014/main" id="{F2002E65-288B-0048-97F3-7D9BC40D3090}"/>
              </a:ext>
            </a:extLst>
          </p:cNvPr>
          <p:cNvSpPr txBox="1">
            <a:spLocks/>
          </p:cNvSpPr>
          <p:nvPr/>
        </p:nvSpPr>
        <p:spPr>
          <a:xfrm>
            <a:off x="411350" y="4170538"/>
            <a:ext cx="3751298" cy="2256603"/>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solidFill>
                <a:latin typeface="+mj-lt"/>
              </a:rPr>
              <a:t>For beneficiaries, they’re required to take distributions from those plans according to strict government schedules. And if they don’t, they could face a 50 percent IRS penalty.</a:t>
            </a:r>
          </a:p>
        </p:txBody>
      </p:sp>
      <p:pic>
        <p:nvPicPr>
          <p:cNvPr id="15" name="Picture 14">
            <a:extLst>
              <a:ext uri="{FF2B5EF4-FFF2-40B4-BE49-F238E27FC236}">
                <a16:creationId xmlns:a16="http://schemas.microsoft.com/office/drawing/2014/main" id="{A9073664-573B-594A-ACDB-FE15ACA12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6943" y="1307939"/>
            <a:ext cx="4683143" cy="5310299"/>
          </a:xfrm>
          <a:prstGeom prst="rect">
            <a:avLst/>
          </a:prstGeom>
        </p:spPr>
      </p:pic>
      <p:pic>
        <p:nvPicPr>
          <p:cNvPr id="10" name="Picture 9">
            <a:extLst>
              <a:ext uri="{FF2B5EF4-FFF2-40B4-BE49-F238E27FC236}">
                <a16:creationId xmlns:a16="http://schemas.microsoft.com/office/drawing/2014/main" id="{21237DF4-6415-4EEA-B3E5-2394647E04E3}"/>
              </a:ext>
            </a:extLst>
          </p:cNvPr>
          <p:cNvPicPr>
            <a:picLocks noChangeAspect="1"/>
          </p:cNvPicPr>
          <p:nvPr/>
        </p:nvPicPr>
        <p:blipFill rotWithShape="1">
          <a:blip r:embed="rId4"/>
          <a:srcRect r="2088" b="4624"/>
          <a:stretch/>
        </p:blipFill>
        <p:spPr>
          <a:xfrm>
            <a:off x="228823" y="1351711"/>
            <a:ext cx="3933826" cy="2547969"/>
          </a:xfrm>
          <a:prstGeom prst="rect">
            <a:avLst/>
          </a:prstGeom>
        </p:spPr>
      </p:pic>
    </p:spTree>
    <p:extLst>
      <p:ext uri="{BB962C8B-B14F-4D97-AF65-F5344CB8AC3E}">
        <p14:creationId xmlns:p14="http://schemas.microsoft.com/office/powerpoint/2010/main" val="199896226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596A14-79FE-2544-AFE2-8CEA3549512B}"/>
              </a:ext>
            </a:extLst>
          </p:cNvPr>
          <p:cNvSpPr/>
          <p:nvPr/>
        </p:nvSpPr>
        <p:spPr>
          <a:xfrm>
            <a:off x="228600" y="3899680"/>
            <a:ext cx="5029200" cy="2774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0E8CBC-73E7-E041-AA19-09967364A38C}"/>
              </a:ext>
            </a:extLst>
          </p:cNvPr>
          <p:cNvSpPr/>
          <p:nvPr/>
        </p:nvSpPr>
        <p:spPr bwMode="auto">
          <a:xfrm>
            <a:off x="228599" y="3899680"/>
            <a:ext cx="3934049" cy="2718558"/>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a:latin typeface="Times" pitchFamily="-110" charset="0"/>
            </a:endParaRPr>
          </a:p>
        </p:txBody>
      </p:sp>
      <p:sp>
        <p:nvSpPr>
          <p:cNvPr id="13" name="Text Placeholder 19">
            <a:extLst>
              <a:ext uri="{FF2B5EF4-FFF2-40B4-BE49-F238E27FC236}">
                <a16:creationId xmlns:a16="http://schemas.microsoft.com/office/drawing/2014/main" id="{F2002E65-288B-0048-97F3-7D9BC40D3090}"/>
              </a:ext>
            </a:extLst>
          </p:cNvPr>
          <p:cNvSpPr txBox="1">
            <a:spLocks/>
          </p:cNvSpPr>
          <p:nvPr/>
        </p:nvSpPr>
        <p:spPr>
          <a:xfrm>
            <a:off x="411350" y="4170538"/>
            <a:ext cx="3601850" cy="2256603"/>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2"/>
                </a:solidFill>
                <a:latin typeface="+mj-lt"/>
              </a:rPr>
              <a:t>Plus, distributions are considered taxable income — which can be compounded if assets were also subject to estate taxes upon your death.</a:t>
            </a:r>
          </a:p>
        </p:txBody>
      </p:sp>
      <p:pic>
        <p:nvPicPr>
          <p:cNvPr id="14" name="Picture 13">
            <a:extLst>
              <a:ext uri="{FF2B5EF4-FFF2-40B4-BE49-F238E27FC236}">
                <a16:creationId xmlns:a16="http://schemas.microsoft.com/office/drawing/2014/main" id="{504C4AEA-514E-F04C-8C29-3E537E9EF0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915" y="1307939"/>
            <a:ext cx="3928734" cy="2527461"/>
          </a:xfrm>
          <a:prstGeom prst="rect">
            <a:avLst/>
          </a:prstGeom>
        </p:spPr>
      </p:pic>
      <p:pic>
        <p:nvPicPr>
          <p:cNvPr id="15" name="Picture 14">
            <a:extLst>
              <a:ext uri="{FF2B5EF4-FFF2-40B4-BE49-F238E27FC236}">
                <a16:creationId xmlns:a16="http://schemas.microsoft.com/office/drawing/2014/main" id="{A9073664-573B-594A-ACDB-FE15ACA120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6943" y="1307939"/>
            <a:ext cx="4683143" cy="5310299"/>
          </a:xfrm>
          <a:prstGeom prst="rect">
            <a:avLst/>
          </a:prstGeom>
        </p:spPr>
      </p:pic>
    </p:spTree>
    <p:extLst>
      <p:ext uri="{BB962C8B-B14F-4D97-AF65-F5344CB8AC3E}">
        <p14:creationId xmlns:p14="http://schemas.microsoft.com/office/powerpoint/2010/main" val="368768653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979F3-5FCA-4EAE-A61A-0751DB19AA15}"/>
              </a:ext>
            </a:extLst>
          </p:cNvPr>
          <p:cNvSpPr>
            <a:spLocks noGrp="1"/>
          </p:cNvSpPr>
          <p:nvPr>
            <p:ph type="title"/>
          </p:nvPr>
        </p:nvSpPr>
        <p:spPr/>
        <p:txBody>
          <a:bodyPr/>
          <a:lstStyle/>
          <a:p>
            <a:r>
              <a:rPr lang="en-US" dirty="0"/>
              <a:t>What are qualified plans?</a:t>
            </a:r>
          </a:p>
        </p:txBody>
      </p:sp>
      <p:graphicFrame>
        <p:nvGraphicFramePr>
          <p:cNvPr id="9" name="Content Placeholder 8">
            <a:extLst>
              <a:ext uri="{FF2B5EF4-FFF2-40B4-BE49-F238E27FC236}">
                <a16:creationId xmlns:a16="http://schemas.microsoft.com/office/drawing/2014/main" id="{07C80A6D-EFAE-4120-9DC1-E57CCE53D8B4}"/>
              </a:ext>
            </a:extLst>
          </p:cNvPr>
          <p:cNvGraphicFramePr>
            <a:graphicFrameLocks noGrp="1"/>
          </p:cNvGraphicFramePr>
          <p:nvPr>
            <p:ph idx="1"/>
            <p:extLst>
              <p:ext uri="{D42A27DB-BD31-4B8C-83A1-F6EECF244321}">
                <p14:modId xmlns:p14="http://schemas.microsoft.com/office/powerpoint/2010/main" val="1125869168"/>
              </p:ext>
            </p:extLst>
          </p:nvPr>
        </p:nvGraphicFramePr>
        <p:xfrm>
          <a:off x="685800" y="2487613"/>
          <a:ext cx="7772400" cy="1463040"/>
        </p:xfrm>
        <a:graphic>
          <a:graphicData uri="http://schemas.openxmlformats.org/drawingml/2006/table">
            <a:tbl>
              <a:tblPr firstRow="1" bandRow="1">
                <a:tableStyleId>{2D5ABB26-0587-4C30-8999-92F81FD0307C}</a:tableStyleId>
              </a:tblPr>
              <a:tblGrid>
                <a:gridCol w="1943100">
                  <a:extLst>
                    <a:ext uri="{9D8B030D-6E8A-4147-A177-3AD203B41FA5}">
                      <a16:colId xmlns:a16="http://schemas.microsoft.com/office/drawing/2014/main" val="562284189"/>
                    </a:ext>
                  </a:extLst>
                </a:gridCol>
                <a:gridCol w="1943100">
                  <a:extLst>
                    <a:ext uri="{9D8B030D-6E8A-4147-A177-3AD203B41FA5}">
                      <a16:colId xmlns:a16="http://schemas.microsoft.com/office/drawing/2014/main" val="259214883"/>
                    </a:ext>
                  </a:extLst>
                </a:gridCol>
                <a:gridCol w="1943100">
                  <a:extLst>
                    <a:ext uri="{9D8B030D-6E8A-4147-A177-3AD203B41FA5}">
                      <a16:colId xmlns:a16="http://schemas.microsoft.com/office/drawing/2014/main" val="3112183509"/>
                    </a:ext>
                  </a:extLst>
                </a:gridCol>
                <a:gridCol w="1943100">
                  <a:extLst>
                    <a:ext uri="{9D8B030D-6E8A-4147-A177-3AD203B41FA5}">
                      <a16:colId xmlns:a16="http://schemas.microsoft.com/office/drawing/2014/main" val="2467899386"/>
                    </a:ext>
                  </a:extLst>
                </a:gridCol>
              </a:tblGrid>
              <a:tr h="370840">
                <a:tc>
                  <a:txBody>
                    <a:bodyPr/>
                    <a:lstStyle/>
                    <a:p>
                      <a:r>
                        <a:rPr lang="en-US" sz="1800" b="1" i="0" u="none" strike="noStrike" kern="1200" baseline="0" dirty="0">
                          <a:solidFill>
                            <a:schemeClr val="tx1"/>
                          </a:solidFill>
                          <a:latin typeface="+mn-lt"/>
                          <a:ea typeface="+mn-ea"/>
                          <a:cs typeface="+mn-cs"/>
                        </a:rPr>
                        <a:t>401(k)s</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tx1"/>
                          </a:solidFill>
                          <a:latin typeface="+mn-lt"/>
                          <a:ea typeface="+mn-ea"/>
                          <a:cs typeface="+mn-cs"/>
                        </a:rPr>
                        <a:t>Individual Retirement Accounts (IRAs)</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tx1"/>
                          </a:solidFill>
                          <a:latin typeface="+mn-lt"/>
                          <a:ea typeface="+mn-ea"/>
                          <a:cs typeface="+mn-cs"/>
                        </a:rPr>
                        <a:t>Simplified Employee Pensions (SEPs)</a:t>
                      </a:r>
                    </a:p>
                  </a:txBody>
                  <a:tcPr>
                    <a:lnL w="38100" cap="flat" cmpd="sng" algn="ctr">
                      <a:solidFill>
                        <a:schemeClr val="accent2"/>
                      </a:solidFill>
                      <a:prstDash val="solid"/>
                      <a:round/>
                      <a:headEnd type="none" w="med" len="med"/>
                      <a:tailEnd type="none" w="med" len="med"/>
                    </a:lnL>
                    <a:lnR w="38100" cap="flat" cmpd="sng" algn="ctr">
                      <a:solidFill>
                        <a:schemeClr val="accent2"/>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i="0" u="none" strike="noStrike" kern="1200" baseline="0" dirty="0">
                          <a:solidFill>
                            <a:schemeClr val="tx1"/>
                          </a:solidFill>
                          <a:latin typeface="+mn-lt"/>
                          <a:ea typeface="+mn-ea"/>
                          <a:cs typeface="+mn-cs"/>
                        </a:rPr>
                        <a:t>Savings Incentive</a:t>
                      </a:r>
                    </a:p>
                    <a:p>
                      <a:r>
                        <a:rPr lang="en-US" sz="1800" b="1" i="0" u="none" strike="noStrike" kern="1200" baseline="0" dirty="0">
                          <a:solidFill>
                            <a:schemeClr val="tx1"/>
                          </a:solidFill>
                          <a:latin typeface="+mn-lt"/>
                          <a:ea typeface="+mn-ea"/>
                          <a:cs typeface="+mn-cs"/>
                        </a:rPr>
                        <a:t>Match </a:t>
                      </a:r>
                      <a:r>
                        <a:rPr lang="en-US" sz="1800" b="1" i="0" u="none" strike="noStrike" kern="1200" baseline="0" dirty="0" err="1">
                          <a:solidFill>
                            <a:schemeClr val="tx1"/>
                          </a:solidFill>
                          <a:latin typeface="+mn-lt"/>
                          <a:ea typeface="+mn-ea"/>
                          <a:cs typeface="+mn-cs"/>
                        </a:rPr>
                        <a:t>PLan</a:t>
                      </a:r>
                      <a:endParaRPr lang="en-US" sz="1800" b="1" i="0" u="none" strike="noStrike" kern="1200" baseline="0" dirty="0">
                        <a:solidFill>
                          <a:schemeClr val="tx1"/>
                        </a:solidFill>
                        <a:latin typeface="+mn-lt"/>
                        <a:ea typeface="+mn-ea"/>
                        <a:cs typeface="+mn-cs"/>
                      </a:endParaRPr>
                    </a:p>
                    <a:p>
                      <a:r>
                        <a:rPr lang="en-US" sz="1800" b="1" i="0" u="none" strike="noStrike" kern="1200" baseline="0" dirty="0">
                          <a:solidFill>
                            <a:schemeClr val="tx1"/>
                          </a:solidFill>
                          <a:latin typeface="+mn-lt"/>
                          <a:ea typeface="+mn-ea"/>
                          <a:cs typeface="+mn-cs"/>
                        </a:rPr>
                        <a:t>for Employees</a:t>
                      </a:r>
                    </a:p>
                    <a:p>
                      <a:r>
                        <a:rPr lang="en-US" sz="1800" b="1" i="0" u="none" strike="noStrike" kern="1200" baseline="0" dirty="0">
                          <a:solidFill>
                            <a:schemeClr val="tx1"/>
                          </a:solidFill>
                          <a:latin typeface="+mn-lt"/>
                          <a:ea typeface="+mn-ea"/>
                          <a:cs typeface="+mn-cs"/>
                        </a:rPr>
                        <a:t>(SIMPLE) IRAs</a:t>
                      </a:r>
                      <a:endParaRPr lang="en-US" sz="1800" dirty="0"/>
                    </a:p>
                  </a:txBody>
                  <a:tcPr>
                    <a:lnL w="38100" cap="flat" cmpd="sng" algn="ctr">
                      <a:solidFill>
                        <a:schemeClr val="accent2"/>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031192"/>
                  </a:ext>
                </a:extLst>
              </a:tr>
            </a:tbl>
          </a:graphicData>
        </a:graphic>
      </p:graphicFrame>
    </p:spTree>
    <p:extLst>
      <p:ext uri="{BB962C8B-B14F-4D97-AF65-F5344CB8AC3E}">
        <p14:creationId xmlns:p14="http://schemas.microsoft.com/office/powerpoint/2010/main" val="262991108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EAE0-A5A9-41A6-A380-C98487BD2BC7}"/>
              </a:ext>
            </a:extLst>
          </p:cNvPr>
          <p:cNvSpPr>
            <a:spLocks noGrp="1"/>
          </p:cNvSpPr>
          <p:nvPr>
            <p:ph type="title"/>
          </p:nvPr>
        </p:nvSpPr>
        <p:spPr/>
        <p:txBody>
          <a:bodyPr/>
          <a:lstStyle/>
          <a:p>
            <a:r>
              <a:rPr lang="en-US" dirty="0"/>
              <a:t>How the tax efficient legacy works</a:t>
            </a:r>
          </a:p>
        </p:txBody>
      </p:sp>
      <p:pic>
        <p:nvPicPr>
          <p:cNvPr id="4" name="Graphic 3">
            <a:extLst>
              <a:ext uri="{FF2B5EF4-FFF2-40B4-BE49-F238E27FC236}">
                <a16:creationId xmlns:a16="http://schemas.microsoft.com/office/drawing/2014/main" id="{DEBCF675-E4E9-4D78-B81F-E6E32D2AF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8184" y="2352936"/>
            <a:ext cx="1028700" cy="1028700"/>
          </a:xfrm>
          <a:prstGeom prst="rect">
            <a:avLst/>
          </a:prstGeom>
        </p:spPr>
      </p:pic>
      <p:cxnSp>
        <p:nvCxnSpPr>
          <p:cNvPr id="9" name="Straight Arrow Connector 8">
            <a:extLst>
              <a:ext uri="{FF2B5EF4-FFF2-40B4-BE49-F238E27FC236}">
                <a16:creationId xmlns:a16="http://schemas.microsoft.com/office/drawing/2014/main" id="{3AD932E8-1CB9-4CF2-83A5-0E92D8885760}"/>
              </a:ext>
            </a:extLst>
          </p:cNvPr>
          <p:cNvCxnSpPr/>
          <p:nvPr/>
        </p:nvCxnSpPr>
        <p:spPr>
          <a:xfrm>
            <a:off x="3454400" y="2878836"/>
            <a:ext cx="23749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3D0ED2BB-CBD6-4414-A689-F4E2B9702A8D}"/>
              </a:ext>
            </a:extLst>
          </p:cNvPr>
          <p:cNvSpPr txBox="1"/>
          <p:nvPr/>
        </p:nvSpPr>
        <p:spPr>
          <a:xfrm>
            <a:off x="3137407" y="3429000"/>
            <a:ext cx="3008885" cy="646331"/>
          </a:xfrm>
          <a:prstGeom prst="rect">
            <a:avLst/>
          </a:prstGeom>
          <a:noFill/>
        </p:spPr>
        <p:txBody>
          <a:bodyPr wrap="square" rtlCol="0">
            <a:spAutoFit/>
          </a:bodyPr>
          <a:lstStyle/>
          <a:p>
            <a:r>
              <a:rPr lang="en-US" b="1" dirty="0">
                <a:solidFill>
                  <a:schemeClr val="accent1"/>
                </a:solidFill>
              </a:rPr>
              <a:t>You receive distributions from your qualified plan.</a:t>
            </a:r>
          </a:p>
        </p:txBody>
      </p:sp>
      <p:pic>
        <p:nvPicPr>
          <p:cNvPr id="6" name="Graphic 5">
            <a:extLst>
              <a:ext uri="{FF2B5EF4-FFF2-40B4-BE49-F238E27FC236}">
                <a16:creationId xmlns:a16="http://schemas.microsoft.com/office/drawing/2014/main" id="{1C82F8CD-AA57-B36F-70D6-2F3372A8093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33518" y="2373423"/>
            <a:ext cx="987725" cy="987725"/>
          </a:xfrm>
          <a:prstGeom prst="rect">
            <a:avLst/>
          </a:prstGeom>
        </p:spPr>
      </p:pic>
    </p:spTree>
    <p:extLst>
      <p:ext uri="{BB962C8B-B14F-4D97-AF65-F5344CB8AC3E}">
        <p14:creationId xmlns:p14="http://schemas.microsoft.com/office/powerpoint/2010/main" val="33864446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EAE0-A5A9-41A6-A380-C98487BD2BC7}"/>
              </a:ext>
            </a:extLst>
          </p:cNvPr>
          <p:cNvSpPr>
            <a:spLocks noGrp="1"/>
          </p:cNvSpPr>
          <p:nvPr>
            <p:ph type="title"/>
          </p:nvPr>
        </p:nvSpPr>
        <p:spPr/>
        <p:txBody>
          <a:bodyPr/>
          <a:lstStyle/>
          <a:p>
            <a:r>
              <a:rPr lang="en-US" dirty="0"/>
              <a:t>How the tax efficient legacy works</a:t>
            </a:r>
          </a:p>
        </p:txBody>
      </p:sp>
      <p:pic>
        <p:nvPicPr>
          <p:cNvPr id="4" name="Graphic 3">
            <a:extLst>
              <a:ext uri="{FF2B5EF4-FFF2-40B4-BE49-F238E27FC236}">
                <a16:creationId xmlns:a16="http://schemas.microsoft.com/office/drawing/2014/main" id="{DEBCF675-E4E9-4D78-B81F-E6E32D2AF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8184" y="2352936"/>
            <a:ext cx="1028700" cy="1028700"/>
          </a:xfrm>
          <a:prstGeom prst="rect">
            <a:avLst/>
          </a:prstGeom>
        </p:spPr>
      </p:pic>
      <p:pic>
        <p:nvPicPr>
          <p:cNvPr id="6" name="Graphic 5">
            <a:extLst>
              <a:ext uri="{FF2B5EF4-FFF2-40B4-BE49-F238E27FC236}">
                <a16:creationId xmlns:a16="http://schemas.microsoft.com/office/drawing/2014/main" id="{76BCB550-878A-4B9B-B44D-1E4C3C2C6D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364" y="3639731"/>
            <a:ext cx="1033272" cy="1033272"/>
          </a:xfrm>
          <a:prstGeom prst="rect">
            <a:avLst/>
          </a:prstGeom>
        </p:spPr>
      </p:pic>
      <p:cxnSp>
        <p:nvCxnSpPr>
          <p:cNvPr id="9" name="Straight Arrow Connector 8">
            <a:extLst>
              <a:ext uri="{FF2B5EF4-FFF2-40B4-BE49-F238E27FC236}">
                <a16:creationId xmlns:a16="http://schemas.microsoft.com/office/drawing/2014/main" id="{3AD932E8-1CB9-4CF2-83A5-0E92D8885760}"/>
              </a:ext>
            </a:extLst>
          </p:cNvPr>
          <p:cNvCxnSpPr/>
          <p:nvPr/>
        </p:nvCxnSpPr>
        <p:spPr>
          <a:xfrm>
            <a:off x="3454400" y="2878836"/>
            <a:ext cx="23749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EA340469-8835-4B45-B2B6-5E5F3530224A}"/>
              </a:ext>
            </a:extLst>
          </p:cNvPr>
          <p:cNvCxnSpPr/>
          <p:nvPr/>
        </p:nvCxnSpPr>
        <p:spPr>
          <a:xfrm flipH="1">
            <a:off x="5207000" y="3429000"/>
            <a:ext cx="772994" cy="3683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74A4E3F5-EBBF-4BB8-A1A9-83D43D1D6EDD}"/>
              </a:ext>
            </a:extLst>
          </p:cNvPr>
          <p:cNvSpPr txBox="1"/>
          <p:nvPr/>
        </p:nvSpPr>
        <p:spPr>
          <a:xfrm>
            <a:off x="1384301" y="4673003"/>
            <a:ext cx="6883400" cy="1200329"/>
          </a:xfrm>
          <a:prstGeom prst="rect">
            <a:avLst/>
          </a:prstGeom>
          <a:noFill/>
        </p:spPr>
        <p:txBody>
          <a:bodyPr wrap="square" rtlCol="0">
            <a:spAutoFit/>
          </a:bodyPr>
          <a:lstStyle/>
          <a:p>
            <a:r>
              <a:rPr lang="en-US" b="1" dirty="0">
                <a:solidFill>
                  <a:schemeClr val="accent1"/>
                </a:solidFill>
              </a:rPr>
              <a:t>Use the after-tax distributions from your qualified plan to purchase and pay premiums on a life insurance policy. </a:t>
            </a:r>
            <a:br>
              <a:rPr lang="en-US" b="1" dirty="0">
                <a:solidFill>
                  <a:schemeClr val="accent1"/>
                </a:solidFill>
              </a:rPr>
            </a:br>
            <a:r>
              <a:rPr lang="en-US" b="1" dirty="0">
                <a:solidFill>
                  <a:schemeClr val="accent1"/>
                </a:solidFill>
              </a:rPr>
              <a:t>Ideally, you would do this after age 59½ to avoid a 10 percent penalty on the distributions.</a:t>
            </a:r>
          </a:p>
        </p:txBody>
      </p:sp>
      <p:pic>
        <p:nvPicPr>
          <p:cNvPr id="7" name="Graphic 6">
            <a:extLst>
              <a:ext uri="{FF2B5EF4-FFF2-40B4-BE49-F238E27FC236}">
                <a16:creationId xmlns:a16="http://schemas.microsoft.com/office/drawing/2014/main" id="{4C823ECB-5828-CB5F-E686-DC65A5C759E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33518" y="2373423"/>
            <a:ext cx="987725" cy="987725"/>
          </a:xfrm>
          <a:prstGeom prst="rect">
            <a:avLst/>
          </a:prstGeom>
        </p:spPr>
      </p:pic>
    </p:spTree>
    <p:extLst>
      <p:ext uri="{BB962C8B-B14F-4D97-AF65-F5344CB8AC3E}">
        <p14:creationId xmlns:p14="http://schemas.microsoft.com/office/powerpoint/2010/main" val="524332048"/>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BEAE0-A5A9-41A6-A380-C98487BD2BC7}"/>
              </a:ext>
            </a:extLst>
          </p:cNvPr>
          <p:cNvSpPr>
            <a:spLocks noGrp="1"/>
          </p:cNvSpPr>
          <p:nvPr>
            <p:ph type="title"/>
          </p:nvPr>
        </p:nvSpPr>
        <p:spPr/>
        <p:txBody>
          <a:bodyPr/>
          <a:lstStyle/>
          <a:p>
            <a:r>
              <a:rPr lang="en-US" dirty="0"/>
              <a:t>How the tax efficient legacy works</a:t>
            </a:r>
          </a:p>
        </p:txBody>
      </p:sp>
      <p:pic>
        <p:nvPicPr>
          <p:cNvPr id="4" name="Graphic 3">
            <a:extLst>
              <a:ext uri="{FF2B5EF4-FFF2-40B4-BE49-F238E27FC236}">
                <a16:creationId xmlns:a16="http://schemas.microsoft.com/office/drawing/2014/main" id="{DEBCF675-E4E9-4D78-B81F-E6E32D2AF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8184" y="2352936"/>
            <a:ext cx="1028700" cy="1028700"/>
          </a:xfrm>
          <a:prstGeom prst="rect">
            <a:avLst/>
          </a:prstGeom>
        </p:spPr>
      </p:pic>
      <p:pic>
        <p:nvPicPr>
          <p:cNvPr id="6" name="Graphic 5">
            <a:extLst>
              <a:ext uri="{FF2B5EF4-FFF2-40B4-BE49-F238E27FC236}">
                <a16:creationId xmlns:a16="http://schemas.microsoft.com/office/drawing/2014/main" id="{76BCB550-878A-4B9B-B44D-1E4C3C2C6D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5364" y="3639731"/>
            <a:ext cx="1033272" cy="1033272"/>
          </a:xfrm>
          <a:prstGeom prst="rect">
            <a:avLst/>
          </a:prstGeom>
        </p:spPr>
      </p:pic>
      <p:cxnSp>
        <p:nvCxnSpPr>
          <p:cNvPr id="9" name="Straight Arrow Connector 8">
            <a:extLst>
              <a:ext uri="{FF2B5EF4-FFF2-40B4-BE49-F238E27FC236}">
                <a16:creationId xmlns:a16="http://schemas.microsoft.com/office/drawing/2014/main" id="{3AD932E8-1CB9-4CF2-83A5-0E92D8885760}"/>
              </a:ext>
            </a:extLst>
          </p:cNvPr>
          <p:cNvCxnSpPr/>
          <p:nvPr/>
        </p:nvCxnSpPr>
        <p:spPr>
          <a:xfrm>
            <a:off x="3454400" y="2878836"/>
            <a:ext cx="237490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 name="Straight Arrow Connector 10">
            <a:extLst>
              <a:ext uri="{FF2B5EF4-FFF2-40B4-BE49-F238E27FC236}">
                <a16:creationId xmlns:a16="http://schemas.microsoft.com/office/drawing/2014/main" id="{EA340469-8835-4B45-B2B6-5E5F3530224A}"/>
              </a:ext>
            </a:extLst>
          </p:cNvPr>
          <p:cNvCxnSpPr/>
          <p:nvPr/>
        </p:nvCxnSpPr>
        <p:spPr>
          <a:xfrm flipH="1">
            <a:off x="5207000" y="3429000"/>
            <a:ext cx="772994" cy="3683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a:extLst>
              <a:ext uri="{FF2B5EF4-FFF2-40B4-BE49-F238E27FC236}">
                <a16:creationId xmlns:a16="http://schemas.microsoft.com/office/drawing/2014/main" id="{56E2B963-134A-4E83-A726-C463B39ECB82}"/>
              </a:ext>
            </a:extLst>
          </p:cNvPr>
          <p:cNvCxnSpPr>
            <a:cxnSpLocks/>
          </p:cNvCxnSpPr>
          <p:nvPr/>
        </p:nvCxnSpPr>
        <p:spPr>
          <a:xfrm flipH="1">
            <a:off x="4569714" y="4499378"/>
            <a:ext cx="2286" cy="7631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 name="TextBox 2">
            <a:extLst>
              <a:ext uri="{FF2B5EF4-FFF2-40B4-BE49-F238E27FC236}">
                <a16:creationId xmlns:a16="http://schemas.microsoft.com/office/drawing/2014/main" id="{6C7254D2-9AA4-4A73-8AB6-8FA61D4AD37C}"/>
              </a:ext>
            </a:extLst>
          </p:cNvPr>
          <p:cNvSpPr txBox="1"/>
          <p:nvPr/>
        </p:nvSpPr>
        <p:spPr>
          <a:xfrm>
            <a:off x="5829300" y="5350369"/>
            <a:ext cx="3008885" cy="1200329"/>
          </a:xfrm>
          <a:prstGeom prst="rect">
            <a:avLst/>
          </a:prstGeom>
          <a:noFill/>
        </p:spPr>
        <p:txBody>
          <a:bodyPr wrap="square" rtlCol="0">
            <a:spAutoFit/>
          </a:bodyPr>
          <a:lstStyle/>
          <a:p>
            <a:r>
              <a:rPr lang="en-US" b="1" dirty="0">
                <a:solidFill>
                  <a:schemeClr val="accent1"/>
                </a:solidFill>
              </a:rPr>
              <a:t>Upon your death, the life insurance will provide an income-tax-free death benefit to your heirs.</a:t>
            </a:r>
          </a:p>
        </p:txBody>
      </p:sp>
      <p:pic>
        <p:nvPicPr>
          <p:cNvPr id="8" name="Graphic 7">
            <a:extLst>
              <a:ext uri="{FF2B5EF4-FFF2-40B4-BE49-F238E27FC236}">
                <a16:creationId xmlns:a16="http://schemas.microsoft.com/office/drawing/2014/main" id="{BD2BDAB5-4DB2-AE17-B57E-46CCA7ABA70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33518" y="2373423"/>
            <a:ext cx="987725" cy="987725"/>
          </a:xfrm>
          <a:prstGeom prst="rect">
            <a:avLst/>
          </a:prstGeom>
        </p:spPr>
      </p:pic>
      <p:pic>
        <p:nvPicPr>
          <p:cNvPr id="84" name="Picture 83">
            <a:extLst>
              <a:ext uri="{FF2B5EF4-FFF2-40B4-BE49-F238E27FC236}">
                <a16:creationId xmlns:a16="http://schemas.microsoft.com/office/drawing/2014/main" id="{E3C8478A-F3F2-AA49-B409-0D8EECF732C0}"/>
              </a:ext>
            </a:extLst>
          </p:cNvPr>
          <p:cNvPicPr>
            <a:picLocks noChangeAspect="1"/>
          </p:cNvPicPr>
          <p:nvPr/>
        </p:nvPicPr>
        <p:blipFill rotWithShape="1">
          <a:blip r:embed="rId9"/>
          <a:srcRect l="11856" t="4296" r="12399" b="4227"/>
          <a:stretch/>
        </p:blipFill>
        <p:spPr>
          <a:xfrm>
            <a:off x="4007126" y="5296563"/>
            <a:ext cx="1125175" cy="1307939"/>
          </a:xfrm>
          <a:prstGeom prst="rect">
            <a:avLst/>
          </a:prstGeom>
        </p:spPr>
      </p:pic>
    </p:spTree>
    <p:extLst>
      <p:ext uri="{BB962C8B-B14F-4D97-AF65-F5344CB8AC3E}">
        <p14:creationId xmlns:p14="http://schemas.microsoft.com/office/powerpoint/2010/main" val="2947062688"/>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4961-DC64-435D-847B-8B4B2DA25BFF}"/>
              </a:ext>
            </a:extLst>
          </p:cNvPr>
          <p:cNvSpPr>
            <a:spLocks noGrp="1"/>
          </p:cNvSpPr>
          <p:nvPr>
            <p:ph type="title"/>
          </p:nvPr>
        </p:nvSpPr>
        <p:spPr/>
        <p:txBody>
          <a:bodyPr/>
          <a:lstStyle/>
          <a:p>
            <a:r>
              <a:rPr lang="en-US" dirty="0"/>
              <a:t>Potential benefits</a:t>
            </a:r>
          </a:p>
        </p:txBody>
      </p:sp>
      <p:sp>
        <p:nvSpPr>
          <p:cNvPr id="3" name="Content Placeholder 2">
            <a:extLst>
              <a:ext uri="{FF2B5EF4-FFF2-40B4-BE49-F238E27FC236}">
                <a16:creationId xmlns:a16="http://schemas.microsoft.com/office/drawing/2014/main" id="{0C2A2234-2F48-4C1A-BF84-5779B98E26A4}"/>
              </a:ext>
            </a:extLst>
          </p:cNvPr>
          <p:cNvSpPr>
            <a:spLocks noGrp="1"/>
          </p:cNvSpPr>
          <p:nvPr>
            <p:ph idx="1"/>
          </p:nvPr>
        </p:nvSpPr>
        <p:spPr/>
        <p:txBody>
          <a:bodyPr/>
          <a:lstStyle/>
          <a:p>
            <a:r>
              <a:rPr lang="en-US" dirty="0"/>
              <a:t>The death benefit to your heirs is income tax free.</a:t>
            </a:r>
          </a:p>
          <a:p>
            <a:r>
              <a:rPr lang="en-US" dirty="0"/>
              <a:t>You may be able to leverage more death benefit to your heirs than the value of your qualified plan.</a:t>
            </a:r>
          </a:p>
          <a:p>
            <a:r>
              <a:rPr lang="en-US" dirty="0"/>
              <a:t>If the life insurance has cash value, you may be able to access those dollars if you own the policy.</a:t>
            </a:r>
          </a:p>
          <a:p>
            <a:r>
              <a:rPr lang="en-US" dirty="0"/>
              <a:t>Your heirs can decide when they access the money you provide them; it’s not based on a government table.</a:t>
            </a:r>
          </a:p>
        </p:txBody>
      </p:sp>
      <p:pic>
        <p:nvPicPr>
          <p:cNvPr id="4" name="Content Placeholder 1">
            <a:extLst>
              <a:ext uri="{FF2B5EF4-FFF2-40B4-BE49-F238E27FC236}">
                <a16:creationId xmlns:a16="http://schemas.microsoft.com/office/drawing/2014/main" id="{843C7D5B-D06F-49A4-AE15-69EEF896D0E6}"/>
              </a:ext>
            </a:extLst>
          </p:cNvPr>
          <p:cNvPicPr>
            <a:picLocks noChangeAspect="1"/>
          </p:cNvPicPr>
          <p:nvPr/>
        </p:nvPicPr>
        <p:blipFill rotWithShape="1">
          <a:blip r:embed="rId3">
            <a:extLst>
              <a:ext uri="{28A0092B-C50C-407E-A947-70E740481C1C}">
                <a14:useLocalDpi xmlns:a14="http://schemas.microsoft.com/office/drawing/2010/main" val="0"/>
              </a:ext>
            </a:extLst>
          </a:blip>
          <a:srcRect l="10884" t="38654" r="21244" b="47081"/>
          <a:stretch/>
        </p:blipFill>
        <p:spPr>
          <a:xfrm>
            <a:off x="12031" y="5618680"/>
            <a:ext cx="9117253" cy="1239320"/>
          </a:xfrm>
          <a:prstGeom prst="rect">
            <a:avLst/>
          </a:prstGeom>
        </p:spPr>
      </p:pic>
    </p:spTree>
    <p:extLst>
      <p:ext uri="{BB962C8B-B14F-4D97-AF65-F5344CB8AC3E}">
        <p14:creationId xmlns:p14="http://schemas.microsoft.com/office/powerpoint/2010/main" val="180438554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9D87F-954E-4299-817E-690EA9586264}"/>
              </a:ext>
            </a:extLst>
          </p:cNvPr>
          <p:cNvSpPr>
            <a:spLocks noGrp="1"/>
          </p:cNvSpPr>
          <p:nvPr>
            <p:ph type="title"/>
          </p:nvPr>
        </p:nvSpPr>
        <p:spPr/>
        <p:txBody>
          <a:bodyPr/>
          <a:lstStyle/>
          <a:p>
            <a:r>
              <a:rPr lang="en-US" dirty="0"/>
              <a:t>Potential risks</a:t>
            </a:r>
          </a:p>
        </p:txBody>
      </p:sp>
      <p:sp>
        <p:nvSpPr>
          <p:cNvPr id="3" name="Content Placeholder 2">
            <a:extLst>
              <a:ext uri="{FF2B5EF4-FFF2-40B4-BE49-F238E27FC236}">
                <a16:creationId xmlns:a16="http://schemas.microsoft.com/office/drawing/2014/main" id="{EA29E827-BE6F-431C-A4ED-CAF8215B54B5}"/>
              </a:ext>
            </a:extLst>
          </p:cNvPr>
          <p:cNvSpPr>
            <a:spLocks noGrp="1"/>
          </p:cNvSpPr>
          <p:nvPr>
            <p:ph idx="1"/>
          </p:nvPr>
        </p:nvSpPr>
        <p:spPr/>
        <p:txBody>
          <a:bodyPr/>
          <a:lstStyle/>
          <a:p>
            <a:r>
              <a:rPr lang="en-US" dirty="0"/>
              <a:t>Income taxes will be due on distribution from the qualified plan.</a:t>
            </a:r>
          </a:p>
          <a:p>
            <a:r>
              <a:rPr lang="en-US" dirty="0"/>
              <a:t>Distributions prior to age 59½ from a qualified plan may be subject to an additional 10 percent penalty.</a:t>
            </a:r>
          </a:p>
          <a:p>
            <a:r>
              <a:rPr lang="en-US" dirty="0"/>
              <a:t>Underwriting is required for the life insurance you purchase.</a:t>
            </a:r>
          </a:p>
          <a:p>
            <a:r>
              <a:rPr lang="en-US" dirty="0"/>
              <a:t>Tax rates may change over time and make the strategy less attractive.</a:t>
            </a:r>
          </a:p>
          <a:p>
            <a:r>
              <a:rPr lang="en-US" dirty="0"/>
              <a:t>Life changes may require you to use plan assets for living expenses, which could put funding of your life insurance policy in jeopardy.</a:t>
            </a:r>
          </a:p>
          <a:p>
            <a:r>
              <a:rPr lang="en-US" dirty="0"/>
              <a:t>Policy loans and withdrawals may create an adverse tax result in the event of a lapse or policy surrender and will reduce both the cash value and death benefit.</a:t>
            </a:r>
          </a:p>
        </p:txBody>
      </p:sp>
      <p:pic>
        <p:nvPicPr>
          <p:cNvPr id="4" name="Content Placeholder 1">
            <a:extLst>
              <a:ext uri="{FF2B5EF4-FFF2-40B4-BE49-F238E27FC236}">
                <a16:creationId xmlns:a16="http://schemas.microsoft.com/office/drawing/2014/main" id="{D4A1EF3F-E4E1-43CF-9B6A-ECC58E06780D}"/>
              </a:ext>
            </a:extLst>
          </p:cNvPr>
          <p:cNvPicPr>
            <a:picLocks noChangeAspect="1"/>
          </p:cNvPicPr>
          <p:nvPr/>
        </p:nvPicPr>
        <p:blipFill rotWithShape="1">
          <a:blip r:embed="rId3">
            <a:extLst>
              <a:ext uri="{28A0092B-C50C-407E-A947-70E740481C1C}">
                <a14:useLocalDpi xmlns:a14="http://schemas.microsoft.com/office/drawing/2010/main" val="0"/>
              </a:ext>
            </a:extLst>
          </a:blip>
          <a:srcRect l="10884" t="38654" r="21244" b="47081"/>
          <a:stretch/>
        </p:blipFill>
        <p:spPr>
          <a:xfrm>
            <a:off x="12031" y="5618680"/>
            <a:ext cx="9117253" cy="1239320"/>
          </a:xfrm>
          <a:prstGeom prst="rect">
            <a:avLst/>
          </a:prstGeom>
        </p:spPr>
      </p:pic>
    </p:spTree>
    <p:extLst>
      <p:ext uri="{BB962C8B-B14F-4D97-AF65-F5344CB8AC3E}">
        <p14:creationId xmlns:p14="http://schemas.microsoft.com/office/powerpoint/2010/main" val="190056920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4">
            <a:extLst>
              <a:ext uri="{FF2B5EF4-FFF2-40B4-BE49-F238E27FC236}">
                <a16:creationId xmlns:a16="http://schemas.microsoft.com/office/drawing/2014/main" id="{CC72F1BC-40E2-457C-9340-346602064968}"/>
              </a:ext>
            </a:extLst>
          </p:cNvPr>
          <p:cNvSpPr txBox="1">
            <a:spLocks/>
          </p:cNvSpPr>
          <p:nvPr/>
        </p:nvSpPr>
        <p:spPr>
          <a:xfrm>
            <a:off x="2889503" y="506846"/>
            <a:ext cx="2829447" cy="432054"/>
          </a:xfrm>
          <a:prstGeom prst="rect">
            <a:avLst/>
          </a:prstGeom>
        </p:spPr>
        <p:txBody>
          <a:bodyPr vert="horz" lIns="0" tIns="0" rIns="0" bIns="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50" dirty="0"/>
              <a:t>TEMPLATE: THIS SLIDE MAY BE REMOVED BASED ON PRESENTER</a:t>
            </a:r>
          </a:p>
          <a:p>
            <a:endParaRPr lang="en-US" sz="1350" dirty="0"/>
          </a:p>
        </p:txBody>
      </p:sp>
      <p:sp>
        <p:nvSpPr>
          <p:cNvPr id="12" name="Double Bracket 11">
            <a:extLst>
              <a:ext uri="{FF2B5EF4-FFF2-40B4-BE49-F238E27FC236}">
                <a16:creationId xmlns:a16="http://schemas.microsoft.com/office/drawing/2014/main" id="{93E8AF13-62CA-46A5-9356-E1A37C368B72}"/>
              </a:ext>
            </a:extLst>
          </p:cNvPr>
          <p:cNvSpPr/>
          <p:nvPr/>
        </p:nvSpPr>
        <p:spPr>
          <a:xfrm>
            <a:off x="2762778" y="301105"/>
            <a:ext cx="3048828" cy="87961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350"/>
          </a:p>
        </p:txBody>
      </p:sp>
      <p:sp>
        <p:nvSpPr>
          <p:cNvPr id="21" name="Text Placeholder 8">
            <a:extLst>
              <a:ext uri="{FF2B5EF4-FFF2-40B4-BE49-F238E27FC236}">
                <a16:creationId xmlns:a16="http://schemas.microsoft.com/office/drawing/2014/main" id="{0AE96D13-44E5-4535-A3DE-768A58927D4C}"/>
              </a:ext>
            </a:extLst>
          </p:cNvPr>
          <p:cNvSpPr>
            <a:spLocks noGrp="1"/>
          </p:cNvSpPr>
          <p:nvPr/>
        </p:nvSpPr>
        <p:spPr>
          <a:xfrm>
            <a:off x="663919" y="4251432"/>
            <a:ext cx="2737421" cy="774028"/>
          </a:xfrm>
          <a:prstGeom prst="rect">
            <a:avLst/>
          </a:prstGeom>
        </p:spPr>
        <p:txBody>
          <a:bodyPr vert="horz" lIns="0" tIns="0" rIns="0" bIns="0" rtlCol="0" anchor="t" anchorCtr="0">
            <a:noAutofit/>
          </a:bodyPr>
          <a:lstStyle>
            <a:lvl1pPr marL="0" indent="0" algn="l" defTabSz="914400" rtl="0" eaLnBrk="1" latinLnBrk="0" hangingPunct="1">
              <a:lnSpc>
                <a:spcPts val="1600"/>
              </a:lnSpc>
              <a:spcBef>
                <a:spcPts val="1000"/>
              </a:spcBef>
              <a:buFontTx/>
              <a:buNone/>
              <a:defRPr sz="1400" kern="1200">
                <a:solidFill>
                  <a:schemeClr val="tx1"/>
                </a:solidFill>
                <a:latin typeface="+mn-lt"/>
                <a:ea typeface="+mn-ea"/>
                <a:cs typeface="+mn-cs"/>
              </a:defRPr>
            </a:lvl1pPr>
            <a:lvl2pPr marL="233363" indent="0" algn="l" defTabSz="914400" rtl="0" eaLnBrk="1" latinLnBrk="0" hangingPunct="1">
              <a:lnSpc>
                <a:spcPts val="1600"/>
              </a:lnSpc>
              <a:spcBef>
                <a:spcPts val="500"/>
              </a:spcBef>
              <a:buFontTx/>
              <a:buNone/>
              <a:defRPr sz="1400" kern="1200">
                <a:solidFill>
                  <a:schemeClr val="tx1"/>
                </a:solidFill>
                <a:latin typeface="+mn-lt"/>
                <a:ea typeface="+mn-ea"/>
                <a:cs typeface="+mn-cs"/>
              </a:defRPr>
            </a:lvl2pPr>
            <a:lvl3pPr marL="465138" indent="0" algn="l" defTabSz="914400" rtl="0" eaLnBrk="1" latinLnBrk="0" hangingPunct="1">
              <a:lnSpc>
                <a:spcPts val="1600"/>
              </a:lnSpc>
              <a:spcBef>
                <a:spcPts val="500"/>
              </a:spcBef>
              <a:buFontTx/>
              <a:buNone/>
              <a:defRPr sz="1400" kern="1200">
                <a:solidFill>
                  <a:schemeClr val="tx1"/>
                </a:solidFill>
                <a:latin typeface="+mn-lt"/>
                <a:ea typeface="+mn-ea"/>
                <a:cs typeface="+mn-cs"/>
              </a:defRPr>
            </a:lvl3pPr>
            <a:lvl4pPr marL="1371600" indent="0" algn="l" defTabSz="914400" rtl="0" eaLnBrk="1" latinLnBrk="0" hangingPunct="1">
              <a:lnSpc>
                <a:spcPts val="16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ts val="16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&lt;firm contact information&gt;</a:t>
            </a:r>
          </a:p>
        </p:txBody>
      </p:sp>
      <p:sp>
        <p:nvSpPr>
          <p:cNvPr id="22" name="Text Placeholder 10">
            <a:extLst>
              <a:ext uri="{FF2B5EF4-FFF2-40B4-BE49-F238E27FC236}">
                <a16:creationId xmlns:a16="http://schemas.microsoft.com/office/drawing/2014/main" id="{F38DE80E-3D39-4DF0-BDF4-8A5707B36C97}"/>
              </a:ext>
            </a:extLst>
          </p:cNvPr>
          <p:cNvSpPr>
            <a:spLocks noGrp="1"/>
          </p:cNvSpPr>
          <p:nvPr/>
        </p:nvSpPr>
        <p:spPr>
          <a:xfrm>
            <a:off x="663920" y="5138993"/>
            <a:ext cx="2552486" cy="188514"/>
          </a:xfrm>
          <a:prstGeom prst="rect">
            <a:avLst/>
          </a:prstGeom>
        </p:spPr>
        <p:txBody>
          <a:bodyPr vert="horz" lIns="0" tIns="0" rIns="0" bIns="0" rtlCol="0" anchor="t" anchorCtr="0">
            <a:noAutofit/>
          </a:bodyPr>
          <a:lstStyle>
            <a:lvl1pPr marL="0" indent="0" algn="l" defTabSz="914400" rtl="0" eaLnBrk="1" latinLnBrk="0" hangingPunct="1">
              <a:lnSpc>
                <a:spcPts val="1600"/>
              </a:lnSpc>
              <a:spcBef>
                <a:spcPts val="1000"/>
              </a:spcBef>
              <a:buFontTx/>
              <a:buNone/>
              <a:defRPr sz="1400" kern="1200">
                <a:solidFill>
                  <a:schemeClr val="tx1"/>
                </a:solidFill>
                <a:latin typeface="+mn-lt"/>
                <a:ea typeface="+mn-ea"/>
                <a:cs typeface="+mn-cs"/>
              </a:defRPr>
            </a:lvl1pPr>
            <a:lvl2pPr marL="233363" indent="0" algn="l" defTabSz="914400" rtl="0" eaLnBrk="1" latinLnBrk="0" hangingPunct="1">
              <a:lnSpc>
                <a:spcPts val="1600"/>
              </a:lnSpc>
              <a:spcBef>
                <a:spcPts val="500"/>
              </a:spcBef>
              <a:buFontTx/>
              <a:buNone/>
              <a:defRPr sz="1400" kern="1200">
                <a:solidFill>
                  <a:schemeClr val="tx1"/>
                </a:solidFill>
                <a:latin typeface="+mn-lt"/>
                <a:ea typeface="+mn-ea"/>
                <a:cs typeface="+mn-cs"/>
              </a:defRPr>
            </a:lvl2pPr>
            <a:lvl3pPr marL="465138" indent="0" algn="l" defTabSz="914400" rtl="0" eaLnBrk="1" latinLnBrk="0" hangingPunct="1">
              <a:lnSpc>
                <a:spcPts val="1600"/>
              </a:lnSpc>
              <a:spcBef>
                <a:spcPts val="500"/>
              </a:spcBef>
              <a:buFontTx/>
              <a:buNone/>
              <a:defRPr sz="1400" kern="1200">
                <a:solidFill>
                  <a:schemeClr val="tx1"/>
                </a:solidFill>
                <a:latin typeface="+mn-lt"/>
                <a:ea typeface="+mn-ea"/>
                <a:cs typeface="+mn-cs"/>
              </a:defRPr>
            </a:lvl3pPr>
            <a:lvl4pPr marL="1371600" indent="0" algn="l" defTabSz="914400" rtl="0" eaLnBrk="1" latinLnBrk="0" hangingPunct="1">
              <a:lnSpc>
                <a:spcPts val="16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ts val="16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&lt;firm disclosures&gt;</a:t>
            </a:r>
          </a:p>
        </p:txBody>
      </p:sp>
      <p:sp>
        <p:nvSpPr>
          <p:cNvPr id="25" name="Text Placeholder 80">
            <a:extLst>
              <a:ext uri="{FF2B5EF4-FFF2-40B4-BE49-F238E27FC236}">
                <a16:creationId xmlns:a16="http://schemas.microsoft.com/office/drawing/2014/main" id="{B1943B36-EC16-468B-90F0-A6797C5AD349}"/>
              </a:ext>
            </a:extLst>
          </p:cNvPr>
          <p:cNvSpPr>
            <a:spLocks noGrp="1"/>
          </p:cNvSpPr>
          <p:nvPr>
            <p:ph sz="quarter" idx="10"/>
          </p:nvPr>
        </p:nvSpPr>
        <p:spPr>
          <a:xfrm>
            <a:off x="663920" y="3675888"/>
            <a:ext cx="3475038" cy="171450"/>
          </a:xfrm>
        </p:spPr>
        <p:txBody>
          <a:bodyPr/>
          <a:lstStyle/>
          <a:p>
            <a:r>
              <a:rPr lang="en-US" dirty="0"/>
              <a:t>Presenter name</a:t>
            </a:r>
          </a:p>
        </p:txBody>
      </p:sp>
      <p:sp>
        <p:nvSpPr>
          <p:cNvPr id="26" name="Text Placeholder 82">
            <a:extLst>
              <a:ext uri="{FF2B5EF4-FFF2-40B4-BE49-F238E27FC236}">
                <a16:creationId xmlns:a16="http://schemas.microsoft.com/office/drawing/2014/main" id="{A53BADFD-A8C3-43D9-B96B-E0474F4B5887}"/>
              </a:ext>
            </a:extLst>
          </p:cNvPr>
          <p:cNvSpPr>
            <a:spLocks noGrp="1"/>
          </p:cNvSpPr>
          <p:nvPr>
            <p:ph type="body" sz="quarter" idx="11"/>
          </p:nvPr>
        </p:nvSpPr>
        <p:spPr>
          <a:xfrm>
            <a:off x="663921" y="3847338"/>
            <a:ext cx="4052860" cy="164592"/>
          </a:xfrm>
        </p:spPr>
        <p:txBody>
          <a:bodyPr/>
          <a:lstStyle/>
          <a:p>
            <a:r>
              <a:rPr lang="en-US" dirty="0"/>
              <a:t>Title</a:t>
            </a:r>
          </a:p>
        </p:txBody>
      </p:sp>
      <p:sp>
        <p:nvSpPr>
          <p:cNvPr id="16" name="Title 3">
            <a:extLst>
              <a:ext uri="{FF2B5EF4-FFF2-40B4-BE49-F238E27FC236}">
                <a16:creationId xmlns:a16="http://schemas.microsoft.com/office/drawing/2014/main" id="{A184B5A1-BD6C-4B6E-9B7E-EB2FC881BE83}"/>
              </a:ext>
            </a:extLst>
          </p:cNvPr>
          <p:cNvSpPr>
            <a:spLocks noGrp="1"/>
          </p:cNvSpPr>
          <p:nvPr>
            <p:ph type="ctrTitle"/>
          </p:nvPr>
        </p:nvSpPr>
        <p:spPr>
          <a:xfrm>
            <a:off x="685800" y="1499616"/>
            <a:ext cx="4510314" cy="932688"/>
          </a:xfrm>
        </p:spPr>
        <p:txBody>
          <a:bodyPr/>
          <a:lstStyle/>
          <a:p>
            <a:r>
              <a:rPr lang="en-US" dirty="0"/>
              <a:t>Leaving a tax efficient legacy</a:t>
            </a:r>
          </a:p>
        </p:txBody>
      </p:sp>
      <p:sp>
        <p:nvSpPr>
          <p:cNvPr id="17" name="Subtitle 4">
            <a:extLst>
              <a:ext uri="{FF2B5EF4-FFF2-40B4-BE49-F238E27FC236}">
                <a16:creationId xmlns:a16="http://schemas.microsoft.com/office/drawing/2014/main" id="{9F13EC2D-05F0-4694-8FF7-D66BE231E608}"/>
              </a:ext>
            </a:extLst>
          </p:cNvPr>
          <p:cNvSpPr>
            <a:spLocks noGrp="1"/>
          </p:cNvSpPr>
          <p:nvPr>
            <p:ph type="subTitle" idx="1"/>
          </p:nvPr>
        </p:nvSpPr>
        <p:spPr>
          <a:xfrm>
            <a:off x="685801" y="2560320"/>
            <a:ext cx="3815540" cy="576072"/>
          </a:xfrm>
        </p:spPr>
        <p:txBody>
          <a:bodyPr/>
          <a:lstStyle/>
          <a:p>
            <a:r>
              <a:rPr lang="en-US" b="1" dirty="0"/>
              <a:t>Wondering how to preserve your nest egg</a:t>
            </a:r>
          </a:p>
          <a:p>
            <a:r>
              <a:rPr lang="en-US" b="1" dirty="0"/>
              <a:t>for your family?</a:t>
            </a:r>
            <a:endParaRPr lang="en-US" dirty="0"/>
          </a:p>
        </p:txBody>
      </p:sp>
      <p:sp>
        <p:nvSpPr>
          <p:cNvPr id="18" name="TextBox 17">
            <a:extLst>
              <a:ext uri="{FF2B5EF4-FFF2-40B4-BE49-F238E27FC236}">
                <a16:creationId xmlns:a16="http://schemas.microsoft.com/office/drawing/2014/main" id="{054516F0-D9E3-4A21-B5E2-D15FF8F0088B}"/>
              </a:ext>
            </a:extLst>
          </p:cNvPr>
          <p:cNvSpPr txBox="1"/>
          <p:nvPr/>
        </p:nvSpPr>
        <p:spPr>
          <a:xfrm>
            <a:off x="555137" y="6227775"/>
            <a:ext cx="7892408" cy="261610"/>
          </a:xfrm>
          <a:prstGeom prst="rect">
            <a:avLst/>
          </a:prstGeom>
          <a:noFill/>
        </p:spPr>
        <p:txBody>
          <a:bodyPr wrap="square" rtlCol="0">
            <a:spAutoFit/>
          </a:bodyPr>
          <a:lstStyle/>
          <a:p>
            <a:r>
              <a:rPr lang="en-US" sz="1100" dirty="0"/>
              <a:t>Insurance products issued by Minnesota Life Insurance Company | Securian Life Insurance Company</a:t>
            </a:r>
          </a:p>
        </p:txBody>
      </p:sp>
    </p:spTree>
    <p:extLst>
      <p:ext uri="{BB962C8B-B14F-4D97-AF65-F5344CB8AC3E}">
        <p14:creationId xmlns:p14="http://schemas.microsoft.com/office/powerpoint/2010/main" val="231857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F4E865-7782-7C49-B7A1-E623CE626D8C}"/>
              </a:ext>
            </a:extLst>
          </p:cNvPr>
          <p:cNvSpPr>
            <a:spLocks noGrp="1"/>
          </p:cNvSpPr>
          <p:nvPr>
            <p:ph type="title"/>
          </p:nvPr>
        </p:nvSpPr>
        <p:spPr>
          <a:xfrm>
            <a:off x="541416" y="1408176"/>
            <a:ext cx="3994484" cy="960120"/>
          </a:xfrm>
        </p:spPr>
        <p:txBody>
          <a:bodyPr/>
          <a:lstStyle/>
          <a:p>
            <a:r>
              <a:rPr lang="en-US" dirty="0">
                <a:solidFill>
                  <a:srgbClr val="CEDC27"/>
                </a:solidFill>
              </a:rPr>
              <a:t>At Securian Financial,</a:t>
            </a:r>
            <a:br>
              <a:rPr lang="en-US" dirty="0"/>
            </a:br>
            <a:r>
              <a:rPr lang="en-US" dirty="0">
                <a:solidFill>
                  <a:srgbClr val="95C93D"/>
                </a:solidFill>
              </a:rPr>
              <a:t>we’re here for family.</a:t>
            </a:r>
            <a:br>
              <a:rPr lang="en-US" dirty="0"/>
            </a:br>
            <a:r>
              <a:rPr lang="en-US" dirty="0">
                <a:solidFill>
                  <a:srgbClr val="0C7B40"/>
                </a:solidFill>
              </a:rPr>
              <a:t>And we’re here because of it.</a:t>
            </a:r>
            <a:br>
              <a:rPr lang="en-US" dirty="0"/>
            </a:br>
            <a:br>
              <a:rPr lang="en-US" dirty="0"/>
            </a:br>
            <a:endParaRPr lang="en-US" dirty="0"/>
          </a:p>
        </p:txBody>
      </p:sp>
      <p:sp>
        <p:nvSpPr>
          <p:cNvPr id="9" name="Content Placeholder 2">
            <a:extLst>
              <a:ext uri="{FF2B5EF4-FFF2-40B4-BE49-F238E27FC236}">
                <a16:creationId xmlns:a16="http://schemas.microsoft.com/office/drawing/2014/main" id="{9E32E870-EF50-134A-9166-CB3FCED8B15D}"/>
              </a:ext>
            </a:extLst>
          </p:cNvPr>
          <p:cNvSpPr>
            <a:spLocks noGrp="1"/>
          </p:cNvSpPr>
          <p:nvPr>
            <p:ph idx="1"/>
          </p:nvPr>
        </p:nvSpPr>
        <p:spPr>
          <a:xfrm>
            <a:off x="541415" y="2451555"/>
            <a:ext cx="3994484" cy="3963100"/>
          </a:xfrm>
        </p:spPr>
        <p:txBody>
          <a:bodyPr/>
          <a:lstStyle/>
          <a:p>
            <a:pPr marL="0" indent="0">
              <a:buNone/>
            </a:pPr>
            <a:r>
              <a:rPr lang="en-US" dirty="0"/>
              <a:t>Family doesn’t have to branch from your tree, but it always shares your roots. Roots woven by common understanding, shared values and mutual respect. </a:t>
            </a:r>
          </a:p>
          <a:p>
            <a:pPr marL="0" indent="0">
              <a:buNone/>
            </a:pPr>
            <a:r>
              <a:rPr lang="en-US" dirty="0"/>
              <a:t>Those who believe a rewarding life is really about being present in the here and now, and that your financial picture  should support the everyday moments as much as the major milestones. </a:t>
            </a:r>
          </a:p>
          <a:p>
            <a:pPr marL="0" indent="0">
              <a:buNone/>
            </a:pPr>
            <a:r>
              <a:rPr lang="en-US" dirty="0"/>
              <a:t>That’s why our insurance, investment and  retirement solutions give you the confidence to focus on what’s truly valuable: banking memories with those who matter most.</a:t>
            </a:r>
          </a:p>
        </p:txBody>
      </p:sp>
      <p:pic>
        <p:nvPicPr>
          <p:cNvPr id="2" name="Picture 1">
            <a:extLst>
              <a:ext uri="{FF2B5EF4-FFF2-40B4-BE49-F238E27FC236}">
                <a16:creationId xmlns:a16="http://schemas.microsoft.com/office/drawing/2014/main" id="{B8BA0D2C-D204-4AD9-9528-FBBC0BF474CE}"/>
              </a:ext>
            </a:extLst>
          </p:cNvPr>
          <p:cNvPicPr>
            <a:picLocks noChangeAspect="1"/>
          </p:cNvPicPr>
          <p:nvPr/>
        </p:nvPicPr>
        <p:blipFill rotWithShape="1">
          <a:blip r:embed="rId3"/>
          <a:srcRect l="15100" t="3392" r="37024" b="-236"/>
          <a:stretch/>
        </p:blipFill>
        <p:spPr>
          <a:xfrm>
            <a:off x="4800608" y="1408176"/>
            <a:ext cx="3994484" cy="5372722"/>
          </a:xfrm>
          <a:prstGeom prst="rect">
            <a:avLst/>
          </a:prstGeom>
        </p:spPr>
      </p:pic>
    </p:spTree>
    <p:extLst>
      <p:ext uri="{BB962C8B-B14F-4D97-AF65-F5344CB8AC3E}">
        <p14:creationId xmlns:p14="http://schemas.microsoft.com/office/powerpoint/2010/main" val="236049359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subTitle" idx="4294967295"/>
          </p:nvPr>
        </p:nvSpPr>
        <p:spPr>
          <a:xfrm>
            <a:off x="481264" y="404932"/>
            <a:ext cx="7673579" cy="5430384"/>
          </a:xfrm>
        </p:spPr>
        <p:txBody>
          <a:bodyPr>
            <a:noAutofit/>
          </a:bodyPr>
          <a:lstStyle/>
          <a:p>
            <a:pPr marL="0" indent="0">
              <a:lnSpc>
                <a:spcPct val="100000"/>
              </a:lnSpc>
              <a:buNone/>
            </a:pPr>
            <a:r>
              <a:rPr lang="en-US" sz="1050" dirty="0"/>
              <a:t>Please keep in mind that the primary reason to purchase a life insurance product is the death benefit.</a:t>
            </a:r>
          </a:p>
          <a:p>
            <a:pPr marL="0" indent="0">
              <a:lnSpc>
                <a:spcPct val="100000"/>
              </a:lnSpc>
              <a:buNone/>
            </a:pPr>
            <a:r>
              <a:rPr lang="en-US" sz="1050" dirty="0"/>
              <a:t>Life insurance products contain fees, such as mortality and expense charges (which may increase over time), and may contain restrictions, such as surrender periods. Variable life insurance products contain fees, such as management fees, fund expenses, distribution fees and mortality and expense charges (which may increase over time). The variable investment options are subject to market risk, including loss of principal. Variable life insurance products contain fees, such as mortality and expense charges, and may contain restrictions, such as surrender periods. There may also be underlying fund charges and expenses, and additional charges for riders that customize a policy to fit individual needs. Charges and expenses may increase over time. The variable investment options are subject to market risk, including loss of principal.</a:t>
            </a:r>
          </a:p>
          <a:p>
            <a:pPr marL="0" indent="0">
              <a:lnSpc>
                <a:spcPct val="100000"/>
              </a:lnSpc>
              <a:buNone/>
            </a:pPr>
            <a:r>
              <a:rPr lang="en-US" sz="1050" dirty="0"/>
              <a:t>Policy loans and withdrawals may create an adverse tax result in the event of lapse or policy surrender, and will reduce both the surrender value and death benefit. Withdrawals may be subject to taxation within the first 15 years of the contract. You should consult your tax advisor when considering taking a policy loan or withdrawal.</a:t>
            </a:r>
          </a:p>
          <a:p>
            <a:pPr marL="0" indent="0">
              <a:lnSpc>
                <a:spcPct val="100000"/>
              </a:lnSpc>
              <a:buNone/>
            </a:pPr>
            <a:r>
              <a:rPr lang="en-US" sz="1050" dirty="0"/>
              <a:t>The policy design you choose may impact the tax status of your policy. If you pay too much premium, your policy could become a modified endowment contract (MEC). Distributions from a MEC may be taxable, and if the taxpayer is under the age of 59½, may also be subject to an additional 10% penalty tax.</a:t>
            </a:r>
          </a:p>
          <a:p>
            <a:pPr marL="0" indent="0">
              <a:lnSpc>
                <a:spcPct val="100000"/>
              </a:lnSpc>
              <a:buNone/>
            </a:pPr>
            <a:r>
              <a:rPr lang="en-US" sz="1050" dirty="0"/>
              <a:t>This information is a general discussion of the relevant federal tax laws provided to promote ideas that may benefit a taxpayer. It is not intended for, nor can it be used by any taxpayer for the purpose of avoiding federal tax penalties. Taxpayers should seek the advice of their own advisors regarding any tax and legal issues specific to their situation.</a:t>
            </a:r>
          </a:p>
          <a:p>
            <a:pPr marL="0" indent="0">
              <a:lnSpc>
                <a:spcPct val="100000"/>
              </a:lnSpc>
              <a:buNone/>
            </a:pPr>
            <a:r>
              <a:rPr lang="en-US" sz="1050" dirty="0"/>
              <a:t>This is a general communication for informational and educational purposes. The information is not designed, or intended, to be applicable to any person’s individual circumstances. It should not be considered investment advice, nor does it constitute a recommendation that anyone engage in (or refrain from) a particular course of action. If you are seeking investment advice or recommendations, please contact your financial professional.</a:t>
            </a:r>
          </a:p>
          <a:p>
            <a:pPr marL="0" indent="0">
              <a:lnSpc>
                <a:spcPct val="100000"/>
              </a:lnSpc>
              <a:buNone/>
            </a:pPr>
            <a:r>
              <a:rPr lang="en-US" sz="1050" dirty="0"/>
              <a:t>Insurance products are issued by Minnesota Life Insurance Company in all states except New York. In New York, products are issued by Securian Life Insurance Company, a New York authorized insurer. Minnesota Life is not an authorized New York insurer and does not do insurance business in the state of New York. Both companies are headquartered in St. Paul, MN. Product availability and features may vary by state. Each insurer is solely responsible for the financial obligations under the policies or contracts it issues.</a:t>
            </a:r>
          </a:p>
          <a:p>
            <a:pPr marL="0" indent="0">
              <a:lnSpc>
                <a:spcPct val="100000"/>
              </a:lnSpc>
              <a:buNone/>
            </a:pPr>
            <a:r>
              <a:rPr lang="en-US" sz="1050" dirty="0"/>
              <a:t>Securian Financial is the marketing name for Securian Financial Group, Inc., and its subsidiaries. Minnesota Life Insurance Company and Securian Life Insurance Company are subsidiaries of Securian Financial Group, Inc.</a:t>
            </a:r>
            <a:endParaRPr lang="en-US" sz="1050" dirty="0">
              <a:ea typeface="ＭＳ Ｐゴシック"/>
              <a:cs typeface="ＭＳ Ｐゴシック"/>
            </a:endParaRPr>
          </a:p>
        </p:txBody>
      </p:sp>
      <p:sp>
        <p:nvSpPr>
          <p:cNvPr id="3" name="TextBox 2">
            <a:extLst>
              <a:ext uri="{FF2B5EF4-FFF2-40B4-BE49-F238E27FC236}">
                <a16:creationId xmlns:a16="http://schemas.microsoft.com/office/drawing/2014/main" id="{77D997E9-3447-4CEA-A2C9-122D09282656}"/>
              </a:ext>
            </a:extLst>
          </p:cNvPr>
          <p:cNvSpPr txBox="1"/>
          <p:nvPr/>
        </p:nvSpPr>
        <p:spPr>
          <a:xfrm>
            <a:off x="76200" y="6065475"/>
            <a:ext cx="4495800" cy="792525"/>
          </a:xfrm>
          <a:prstGeom prst="rect">
            <a:avLst/>
          </a:prstGeom>
          <a:noFill/>
        </p:spPr>
        <p:txBody>
          <a:bodyPr wrap="square" lIns="514350" tIns="0" rIns="0" bIns="342900" rtlCol="0" anchor="b" anchorCtr="0">
            <a:spAutoFit/>
          </a:bodyPr>
          <a:lstStyle/>
          <a:p>
            <a:pPr>
              <a:spcAft>
                <a:spcPts val="338"/>
              </a:spcAft>
            </a:pPr>
            <a:r>
              <a:rPr lang="en-US" sz="600" b="1" dirty="0">
                <a:solidFill>
                  <a:srgbClr val="0C7B40"/>
                </a:solidFill>
              </a:rPr>
              <a:t>securian.com</a:t>
            </a:r>
          </a:p>
          <a:p>
            <a:pPr>
              <a:spcAft>
                <a:spcPts val="338"/>
              </a:spcAft>
            </a:pPr>
            <a:r>
              <a:rPr lang="en-US" sz="600" dirty="0"/>
              <a:t>400 Robert Street North, St. Paul, MN 55101-2098</a:t>
            </a:r>
            <a:br>
              <a:rPr lang="en-US" sz="600" dirty="0"/>
            </a:br>
            <a:r>
              <a:rPr lang="en-US" sz="600" dirty="0"/>
              <a:t>©2023 Securian Financial Group, Inc. All rights reserved.</a:t>
            </a:r>
          </a:p>
          <a:p>
            <a:pPr lvl="0"/>
            <a:r>
              <a:rPr lang="en-US" sz="600" dirty="0"/>
              <a:t>2867493 DOFU 5-2023</a:t>
            </a:r>
          </a:p>
        </p:txBody>
      </p:sp>
    </p:spTree>
    <p:extLst>
      <p:ext uri="{BB962C8B-B14F-4D97-AF65-F5344CB8AC3E}">
        <p14:creationId xmlns:p14="http://schemas.microsoft.com/office/powerpoint/2010/main" val="185199846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253F5C2-4DCC-9841-99C0-C8D5C36BE629}"/>
              </a:ext>
            </a:extLst>
          </p:cNvPr>
          <p:cNvSpPr>
            <a:spLocks noGrp="1"/>
          </p:cNvSpPr>
          <p:nvPr>
            <p:ph type="title"/>
          </p:nvPr>
        </p:nvSpPr>
        <p:spPr>
          <a:xfrm>
            <a:off x="685800" y="1402080"/>
            <a:ext cx="3238928" cy="960120"/>
          </a:xfrm>
        </p:spPr>
        <p:txBody>
          <a:bodyPr/>
          <a:lstStyle/>
          <a:p>
            <a:r>
              <a:rPr lang="en-US" dirty="0"/>
              <a:t>Leaving a tax efficient legacy</a:t>
            </a:r>
          </a:p>
        </p:txBody>
      </p:sp>
      <p:sp>
        <p:nvSpPr>
          <p:cNvPr id="13" name="Content Placeholder 2">
            <a:extLst>
              <a:ext uri="{FF2B5EF4-FFF2-40B4-BE49-F238E27FC236}">
                <a16:creationId xmlns:a16="http://schemas.microsoft.com/office/drawing/2014/main" id="{282C80B3-2B0A-574D-956F-CC7C48E9909C}"/>
              </a:ext>
            </a:extLst>
          </p:cNvPr>
          <p:cNvSpPr>
            <a:spLocks noGrp="1"/>
          </p:cNvSpPr>
          <p:nvPr>
            <p:ph idx="1"/>
          </p:nvPr>
        </p:nvSpPr>
        <p:spPr>
          <a:xfrm>
            <a:off x="685800" y="2487168"/>
            <a:ext cx="3238928" cy="2724912"/>
          </a:xfrm>
        </p:spPr>
        <p:txBody>
          <a:bodyPr/>
          <a:lstStyle/>
          <a:p>
            <a:pPr marL="0" indent="0">
              <a:buNone/>
            </a:pPr>
            <a:r>
              <a:rPr lang="en-US" dirty="0"/>
              <a:t>Qualified plans are a good way to accumulate money for retirement — but not so efficient for transferring a legacy to your heirs. </a:t>
            </a:r>
          </a:p>
        </p:txBody>
      </p:sp>
      <p:pic>
        <p:nvPicPr>
          <p:cNvPr id="3" name="Picture 2">
            <a:extLst>
              <a:ext uri="{FF2B5EF4-FFF2-40B4-BE49-F238E27FC236}">
                <a16:creationId xmlns:a16="http://schemas.microsoft.com/office/drawing/2014/main" id="{CD69BD01-1BA1-4FF9-824D-E9A875A38CF9}"/>
              </a:ext>
            </a:extLst>
          </p:cNvPr>
          <p:cNvPicPr>
            <a:picLocks noChangeAspect="1"/>
          </p:cNvPicPr>
          <p:nvPr/>
        </p:nvPicPr>
        <p:blipFill>
          <a:blip r:embed="rId3"/>
          <a:stretch>
            <a:fillRect/>
          </a:stretch>
        </p:blipFill>
        <p:spPr>
          <a:xfrm>
            <a:off x="4059097" y="1308100"/>
            <a:ext cx="5084903" cy="4711224"/>
          </a:xfrm>
          <a:prstGeom prst="rect">
            <a:avLst/>
          </a:prstGeom>
        </p:spPr>
      </p:pic>
    </p:spTree>
    <p:extLst>
      <p:ext uri="{BB962C8B-B14F-4D97-AF65-F5344CB8AC3E}">
        <p14:creationId xmlns:p14="http://schemas.microsoft.com/office/powerpoint/2010/main" val="430651646"/>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E36B1-B331-5144-BB74-2BEC8388D4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1"/>
          <a:stretch/>
        </p:blipFill>
        <p:spPr>
          <a:xfrm>
            <a:off x="4572000" y="1299713"/>
            <a:ext cx="4572000" cy="5558287"/>
          </a:xfrm>
          <a:prstGeom prst="rect">
            <a:avLst/>
          </a:prstGeom>
        </p:spPr>
      </p:pic>
      <p:sp>
        <p:nvSpPr>
          <p:cNvPr id="12" name="Title 1">
            <a:extLst>
              <a:ext uri="{FF2B5EF4-FFF2-40B4-BE49-F238E27FC236}">
                <a16:creationId xmlns:a16="http://schemas.microsoft.com/office/drawing/2014/main" id="{B253F5C2-4DCC-9841-99C0-C8D5C36BE629}"/>
              </a:ext>
            </a:extLst>
          </p:cNvPr>
          <p:cNvSpPr>
            <a:spLocks noGrp="1"/>
          </p:cNvSpPr>
          <p:nvPr>
            <p:ph type="title"/>
          </p:nvPr>
        </p:nvSpPr>
        <p:spPr/>
        <p:txBody>
          <a:bodyPr/>
          <a:lstStyle/>
          <a:p>
            <a:r>
              <a:rPr lang="en-US" dirty="0"/>
              <a:t>Leaving a tax efficient</a:t>
            </a:r>
            <a:br>
              <a:rPr lang="en-US" dirty="0"/>
            </a:br>
            <a:r>
              <a:rPr lang="en-US" dirty="0"/>
              <a:t>legacy</a:t>
            </a:r>
          </a:p>
        </p:txBody>
      </p:sp>
      <p:sp>
        <p:nvSpPr>
          <p:cNvPr id="13" name="Content Placeholder 2">
            <a:extLst>
              <a:ext uri="{FF2B5EF4-FFF2-40B4-BE49-F238E27FC236}">
                <a16:creationId xmlns:a16="http://schemas.microsoft.com/office/drawing/2014/main" id="{282C80B3-2B0A-574D-956F-CC7C48E9909C}"/>
              </a:ext>
            </a:extLst>
          </p:cNvPr>
          <p:cNvSpPr>
            <a:spLocks noGrp="1"/>
          </p:cNvSpPr>
          <p:nvPr>
            <p:ph idx="1"/>
          </p:nvPr>
        </p:nvSpPr>
        <p:spPr>
          <a:xfrm>
            <a:off x="685800" y="2487168"/>
            <a:ext cx="3238928" cy="2724912"/>
          </a:xfrm>
        </p:spPr>
        <p:txBody>
          <a:bodyPr/>
          <a:lstStyle/>
          <a:p>
            <a:pPr marL="0" indent="0">
              <a:buNone/>
            </a:pPr>
            <a:r>
              <a:rPr lang="en-US" dirty="0"/>
              <a:t>If you don’t need the money, why not use those required distributions to fund a life insurance policy — and create a tax-efficient legacy for your loved ones?</a:t>
            </a:r>
          </a:p>
        </p:txBody>
      </p:sp>
    </p:spTree>
    <p:extLst>
      <p:ext uri="{BB962C8B-B14F-4D97-AF65-F5344CB8AC3E}">
        <p14:creationId xmlns:p14="http://schemas.microsoft.com/office/powerpoint/2010/main" val="28739412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D049E8D-5597-48F8-93BD-03A052A42A27}"/>
              </a:ext>
            </a:extLst>
          </p:cNvPr>
          <p:cNvSpPr>
            <a:spLocks noGrp="1"/>
          </p:cNvSpPr>
          <p:nvPr>
            <p:ph type="title"/>
          </p:nvPr>
        </p:nvSpPr>
        <p:spPr/>
        <p:txBody>
          <a:bodyPr/>
          <a:lstStyle/>
          <a:p>
            <a:r>
              <a:rPr lang="en-US" dirty="0"/>
              <a:t>Wondering how to preserve your nest egg</a:t>
            </a:r>
            <a:br>
              <a:rPr lang="en-US" dirty="0"/>
            </a:br>
            <a:r>
              <a:rPr lang="en-US" dirty="0"/>
              <a:t>for your family?</a:t>
            </a:r>
          </a:p>
        </p:txBody>
      </p:sp>
    </p:spTree>
    <p:extLst>
      <p:ext uri="{BB962C8B-B14F-4D97-AF65-F5344CB8AC3E}">
        <p14:creationId xmlns:p14="http://schemas.microsoft.com/office/powerpoint/2010/main" val="11717788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E7A62-8F26-574E-AC78-5D6A3F6B32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178" y="1325366"/>
            <a:ext cx="4261022" cy="5267163"/>
          </a:xfrm>
          <a:prstGeom prst="rect">
            <a:avLst/>
          </a:prstGeom>
          <a:gradFill>
            <a:gsLst>
              <a:gs pos="0">
                <a:schemeClr val="bg1">
                  <a:lumMod val="95000"/>
                </a:schemeClr>
              </a:gs>
              <a:gs pos="24000">
                <a:schemeClr val="bg1"/>
              </a:gs>
              <a:gs pos="89000">
                <a:schemeClr val="bg1">
                  <a:lumMod val="85000"/>
                </a:schemeClr>
              </a:gs>
            </a:gsLst>
            <a:lin ang="2700000" scaled="0"/>
          </a:gradFill>
        </p:spPr>
      </p:pic>
      <p:sp>
        <p:nvSpPr>
          <p:cNvPr id="14" name="Text Placeholder 19">
            <a:extLst>
              <a:ext uri="{FF2B5EF4-FFF2-40B4-BE49-F238E27FC236}">
                <a16:creationId xmlns:a16="http://schemas.microsoft.com/office/drawing/2014/main" id="{52273F0F-6E80-C846-A2E9-5647375573F9}"/>
              </a:ext>
            </a:extLst>
          </p:cNvPr>
          <p:cNvSpPr txBox="1">
            <a:spLocks/>
          </p:cNvSpPr>
          <p:nvPr/>
        </p:nvSpPr>
        <p:spPr>
          <a:xfrm>
            <a:off x="504600" y="1325366"/>
            <a:ext cx="4061223" cy="5177033"/>
          </a:xfrm>
          <a:prstGeom prst="rect">
            <a:avLst/>
          </a:prstGeom>
        </p:spPr>
        <p:txBody>
          <a:bodyPr/>
          <a:lstStyle>
            <a:lvl1pPr marL="233363" indent="-233363" algn="l" defTabSz="914400" rtl="0" eaLnBrk="1" latinLnBrk="0" hangingPunct="1">
              <a:lnSpc>
                <a:spcPts val="26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31775" algn="l" defTabSz="914400" rtl="0" eaLnBrk="1" latinLnBrk="0" hangingPunct="1">
              <a:lnSpc>
                <a:spcPts val="2600"/>
              </a:lnSpc>
              <a:spcBef>
                <a:spcPts val="500"/>
              </a:spcBef>
              <a:buFont typeface="Courier New" panose="02070309020205020404" pitchFamily="49" charset="0"/>
              <a:buChar char="-"/>
              <a:defRPr sz="2400" kern="1200">
                <a:solidFill>
                  <a:schemeClr val="tx1"/>
                </a:solidFill>
                <a:latin typeface="+mn-lt"/>
                <a:ea typeface="+mn-ea"/>
                <a:cs typeface="+mn-cs"/>
              </a:defRPr>
            </a:lvl2pPr>
            <a:lvl3pPr marL="681038" indent="-2159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ts val="26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800" dirty="0">
                <a:solidFill>
                  <a:schemeClr val="accent1"/>
                </a:solidFill>
                <a:latin typeface="+mj-lt"/>
              </a:rPr>
              <a:t>You’ve spent years building up your retirement funds. Your goal was to accumulate these assets as tax-efficiently as possible, perhaps with qualified plans like 401(k)s.</a:t>
            </a:r>
          </a:p>
        </p:txBody>
      </p:sp>
    </p:spTree>
    <p:extLst>
      <p:ext uri="{BB962C8B-B14F-4D97-AF65-F5344CB8AC3E}">
        <p14:creationId xmlns:p14="http://schemas.microsoft.com/office/powerpoint/2010/main" val="255775977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2BB8-2C0E-4F1C-BCE4-C0A90014F27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36949AD-B370-4591-8AF4-4BF52E6536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1318AD60-1819-450E-B781-157CE8136A49}"/>
              </a:ext>
            </a:extLst>
          </p:cNvPr>
          <p:cNvSpPr>
            <a:spLocks noGrp="1"/>
          </p:cNvSpPr>
          <p:nvPr>
            <p:ph idx="1"/>
          </p:nvPr>
        </p:nvSpPr>
        <p:spPr>
          <a:xfrm>
            <a:off x="3759200" y="491265"/>
            <a:ext cx="3937000" cy="1475231"/>
          </a:xfrm>
        </p:spPr>
        <p:txBody>
          <a:bodyPr/>
          <a:lstStyle/>
          <a:p>
            <a:pPr marL="0" indent="0">
              <a:buNone/>
            </a:pPr>
            <a:r>
              <a:rPr lang="en-US" sz="2000" b="1" dirty="0">
                <a:solidFill>
                  <a:schemeClr val="accent1"/>
                </a:solidFill>
              </a:rPr>
              <a:t>Now, as you near retirement, you realize you don’t need the money, and you’d like these assets to provide a legacy to your children or grandchildren. </a:t>
            </a:r>
          </a:p>
        </p:txBody>
      </p:sp>
    </p:spTree>
    <p:extLst>
      <p:ext uri="{BB962C8B-B14F-4D97-AF65-F5344CB8AC3E}">
        <p14:creationId xmlns:p14="http://schemas.microsoft.com/office/powerpoint/2010/main" val="296385822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2BB8-2C0E-4F1C-BCE4-C0A90014F27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36949AD-B370-4591-8AF4-4BF52E6536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1D49F458-6849-4B85-A3A7-FFEF4E915278}"/>
              </a:ext>
            </a:extLst>
          </p:cNvPr>
          <p:cNvSpPr txBox="1">
            <a:spLocks/>
          </p:cNvSpPr>
          <p:nvPr/>
        </p:nvSpPr>
        <p:spPr>
          <a:xfrm>
            <a:off x="3746500" y="503965"/>
            <a:ext cx="3962400" cy="972311"/>
          </a:xfrm>
          <a:prstGeom prst="rect">
            <a:avLst/>
          </a:prstGeom>
        </p:spPr>
        <p:txBody>
          <a:bodyPr vert="horz" lIns="0" tIns="0" rIns="0" bIns="0" rtlCol="0" anchor="t" anchorCtr="0">
            <a:noAutofit/>
          </a:bodyPr>
          <a:lstStyle>
            <a:lvl1pPr marL="178594" indent="-178594" algn="l" defTabSz="685800" rtl="0" eaLnBrk="1" latinLnBrk="0" hangingPunct="1">
              <a:lnSpc>
                <a:spcPts val="1950"/>
              </a:lnSpc>
              <a:spcBef>
                <a:spcPts val="750"/>
              </a:spcBef>
              <a:buFont typeface="Arial" panose="020B0604020202020204" pitchFamily="34" charset="0"/>
              <a:buChar char="•"/>
              <a:defRPr sz="1800" kern="1200">
                <a:solidFill>
                  <a:schemeClr val="tx1"/>
                </a:solidFill>
                <a:latin typeface="+mn-lt"/>
                <a:ea typeface="+mn-ea"/>
                <a:cs typeface="+mn-cs"/>
              </a:defRPr>
            </a:lvl1pPr>
            <a:lvl2pPr marL="348854" indent="-173831" algn="l" defTabSz="685800" rtl="0" eaLnBrk="1" latinLnBrk="0" hangingPunct="1">
              <a:lnSpc>
                <a:spcPts val="1950"/>
              </a:lnSpc>
              <a:spcBef>
                <a:spcPts val="375"/>
              </a:spcBef>
              <a:buFont typeface="Courier New" panose="02070309020205020404" pitchFamily="49" charset="0"/>
              <a:buChar char="-"/>
              <a:defRPr sz="1800" kern="1200">
                <a:solidFill>
                  <a:schemeClr val="tx1"/>
                </a:solidFill>
                <a:latin typeface="+mn-lt"/>
                <a:ea typeface="+mn-ea"/>
                <a:cs typeface="+mn-cs"/>
              </a:defRPr>
            </a:lvl2pPr>
            <a:lvl3pPr marL="510779" indent="-161925"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ts val="195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dirty="0">
                <a:solidFill>
                  <a:schemeClr val="accent1"/>
                </a:solidFill>
              </a:rPr>
              <a:t>While tax-efficient for retirement savings, qualified plans are not so efficient for passing to the next generation.</a:t>
            </a:r>
          </a:p>
        </p:txBody>
      </p:sp>
    </p:spTree>
    <p:extLst>
      <p:ext uri="{BB962C8B-B14F-4D97-AF65-F5344CB8AC3E}">
        <p14:creationId xmlns:p14="http://schemas.microsoft.com/office/powerpoint/2010/main" val="135306890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D645C8-3EBC-45B8-9876-A28F6452D0B8}"/>
              </a:ext>
            </a:extLst>
          </p:cNvPr>
          <p:cNvSpPr>
            <a:spLocks noGrp="1"/>
          </p:cNvSpPr>
          <p:nvPr>
            <p:ph type="title"/>
          </p:nvPr>
        </p:nvSpPr>
        <p:spPr/>
        <p:txBody>
          <a:bodyPr/>
          <a:lstStyle/>
          <a:p>
            <a:r>
              <a:rPr lang="en-US" dirty="0"/>
              <a:t>Solution: create a tax-efficient legacy</a:t>
            </a:r>
          </a:p>
        </p:txBody>
      </p:sp>
      <p:graphicFrame>
        <p:nvGraphicFramePr>
          <p:cNvPr id="9" name="Content Placeholder 8">
            <a:extLst>
              <a:ext uri="{FF2B5EF4-FFF2-40B4-BE49-F238E27FC236}">
                <a16:creationId xmlns:a16="http://schemas.microsoft.com/office/drawing/2014/main" id="{5AA5EE3D-193A-40AF-8F98-B49CDE702B1F}"/>
              </a:ext>
            </a:extLst>
          </p:cNvPr>
          <p:cNvGraphicFramePr>
            <a:graphicFrameLocks noGrp="1"/>
          </p:cNvGraphicFramePr>
          <p:nvPr>
            <p:ph idx="1"/>
            <p:extLst>
              <p:ext uri="{D42A27DB-BD31-4B8C-83A1-F6EECF244321}">
                <p14:modId xmlns:p14="http://schemas.microsoft.com/office/powerpoint/2010/main" val="4017905603"/>
              </p:ext>
            </p:extLst>
          </p:nvPr>
        </p:nvGraphicFramePr>
        <p:xfrm>
          <a:off x="685800" y="3553971"/>
          <a:ext cx="3810000" cy="2103120"/>
        </p:xfrm>
        <a:graphic>
          <a:graphicData uri="http://schemas.openxmlformats.org/drawingml/2006/table">
            <a:tbl>
              <a:tblPr firstRow="1" bandRow="1">
                <a:tableStyleId>{2D5ABB26-0587-4C30-8999-92F81FD0307C}</a:tableStyleId>
              </a:tblPr>
              <a:tblGrid>
                <a:gridCol w="3810000">
                  <a:extLst>
                    <a:ext uri="{9D8B030D-6E8A-4147-A177-3AD203B41FA5}">
                      <a16:colId xmlns:a16="http://schemas.microsoft.com/office/drawing/2014/main" val="541717276"/>
                    </a:ext>
                  </a:extLst>
                </a:gridCol>
              </a:tblGrid>
              <a:tr h="370840">
                <a:tc>
                  <a:txBody>
                    <a:bodyPr/>
                    <a:lstStyle/>
                    <a:p>
                      <a:r>
                        <a:rPr lang="en-US" sz="1800" b="0" i="0" u="none" strike="noStrike" kern="1200" baseline="0" dirty="0">
                          <a:solidFill>
                            <a:schemeClr val="tx1"/>
                          </a:solidFill>
                          <a:latin typeface="+mn-lt"/>
                          <a:ea typeface="+mn-ea"/>
                          <a:cs typeface="+mn-cs"/>
                        </a:rPr>
                        <a:t>You need a life insurance death</a:t>
                      </a:r>
                    </a:p>
                    <a:p>
                      <a:r>
                        <a:rPr lang="en-US" sz="1800" b="0" i="0" u="none" strike="noStrike" kern="1200" baseline="0" dirty="0">
                          <a:solidFill>
                            <a:schemeClr val="tx1"/>
                          </a:solidFill>
                          <a:latin typeface="+mn-lt"/>
                          <a:ea typeface="+mn-ea"/>
                          <a:cs typeface="+mn-cs"/>
                        </a:rPr>
                        <a:t>benefit to pay estate taxes when</a:t>
                      </a:r>
                    </a:p>
                    <a:p>
                      <a:r>
                        <a:rPr lang="en-US" sz="1800" b="0" i="0" u="none" strike="noStrike" kern="1200" baseline="0" dirty="0">
                          <a:solidFill>
                            <a:schemeClr val="tx1"/>
                          </a:solidFill>
                          <a:latin typeface="+mn-lt"/>
                          <a:ea typeface="+mn-ea"/>
                          <a:cs typeface="+mn-cs"/>
                        </a:rPr>
                        <a:t>you* die</a:t>
                      </a:r>
                    </a:p>
                    <a:p>
                      <a:endParaRPr lang="en-US" sz="1800" dirty="0"/>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7106760"/>
                  </a:ext>
                </a:extLst>
              </a:tr>
              <a:tr h="370840">
                <a:tc>
                  <a:txBody>
                    <a:bodyPr/>
                    <a:lstStyle/>
                    <a:p>
                      <a:r>
                        <a:rPr lang="en-US" sz="1800" b="0" i="0" u="none" strike="noStrike" kern="1200" baseline="0" dirty="0">
                          <a:solidFill>
                            <a:schemeClr val="tx1"/>
                          </a:solidFill>
                          <a:latin typeface="+mn-lt"/>
                          <a:ea typeface="+mn-ea"/>
                          <a:cs typeface="+mn-cs"/>
                        </a:rPr>
                        <a:t>You have multiple sources of</a:t>
                      </a:r>
                    </a:p>
                    <a:p>
                      <a:r>
                        <a:rPr lang="en-US" sz="1800" b="0" i="0" u="none" strike="noStrike" kern="1200" baseline="0" dirty="0">
                          <a:solidFill>
                            <a:schemeClr val="tx1"/>
                          </a:solidFill>
                          <a:latin typeface="+mn-lt"/>
                          <a:ea typeface="+mn-ea"/>
                          <a:cs typeface="+mn-cs"/>
                        </a:rPr>
                        <a:t>income and assets with varying</a:t>
                      </a:r>
                    </a:p>
                    <a:p>
                      <a:r>
                        <a:rPr lang="en-US" sz="1800" b="0" i="0" u="none" strike="noStrike" kern="1200" baseline="0" dirty="0">
                          <a:solidFill>
                            <a:schemeClr val="tx1"/>
                          </a:solidFill>
                          <a:latin typeface="+mn-lt"/>
                          <a:ea typeface="+mn-ea"/>
                          <a:cs typeface="+mn-cs"/>
                        </a:rPr>
                        <a:t>tax implications</a:t>
                      </a:r>
                      <a:endParaRPr lang="en-US" sz="1800"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393891191"/>
                  </a:ext>
                </a:extLst>
              </a:tr>
            </a:tbl>
          </a:graphicData>
        </a:graphic>
      </p:graphicFrame>
      <p:graphicFrame>
        <p:nvGraphicFramePr>
          <p:cNvPr id="10" name="Content Placeholder 9">
            <a:extLst>
              <a:ext uri="{FF2B5EF4-FFF2-40B4-BE49-F238E27FC236}">
                <a16:creationId xmlns:a16="http://schemas.microsoft.com/office/drawing/2014/main" id="{216ABA3F-C213-4F0D-9620-853B7CF191D6}"/>
              </a:ext>
            </a:extLst>
          </p:cNvPr>
          <p:cNvGraphicFramePr>
            <a:graphicFrameLocks noGrp="1"/>
          </p:cNvGraphicFramePr>
          <p:nvPr>
            <p:ph idx="10"/>
            <p:extLst>
              <p:ext uri="{D42A27DB-BD31-4B8C-83A1-F6EECF244321}">
                <p14:modId xmlns:p14="http://schemas.microsoft.com/office/powerpoint/2010/main" val="4211201002"/>
              </p:ext>
            </p:extLst>
          </p:nvPr>
        </p:nvGraphicFramePr>
        <p:xfrm>
          <a:off x="4610100" y="3553971"/>
          <a:ext cx="3810000" cy="1828800"/>
        </p:xfrm>
        <a:graphic>
          <a:graphicData uri="http://schemas.openxmlformats.org/drawingml/2006/table">
            <a:tbl>
              <a:tblPr firstRow="1" bandRow="1">
                <a:tableStyleId>{2D5ABB26-0587-4C30-8999-92F81FD0307C}</a:tableStyleId>
              </a:tblPr>
              <a:tblGrid>
                <a:gridCol w="3810000">
                  <a:extLst>
                    <a:ext uri="{9D8B030D-6E8A-4147-A177-3AD203B41FA5}">
                      <a16:colId xmlns:a16="http://schemas.microsoft.com/office/drawing/2014/main" val="1586714983"/>
                    </a:ext>
                  </a:extLst>
                </a:gridCol>
              </a:tblGrid>
              <a:tr h="370840">
                <a:tc>
                  <a:txBody>
                    <a:bodyPr/>
                    <a:lstStyle/>
                    <a:p>
                      <a:r>
                        <a:rPr lang="en-US" sz="1800" b="0" i="0" u="none" strike="noStrike" kern="1200" baseline="0" dirty="0">
                          <a:solidFill>
                            <a:schemeClr val="tx1"/>
                          </a:solidFill>
                          <a:latin typeface="+mn-lt"/>
                          <a:ea typeface="+mn-ea"/>
                          <a:cs typeface="+mn-cs"/>
                        </a:rPr>
                        <a:t>Your children are in a higher tax</a:t>
                      </a:r>
                    </a:p>
                    <a:p>
                      <a:r>
                        <a:rPr lang="en-US" sz="1800" b="0" i="0" u="none" strike="noStrike" kern="1200" baseline="0" dirty="0">
                          <a:solidFill>
                            <a:schemeClr val="tx1"/>
                          </a:solidFill>
                          <a:latin typeface="+mn-lt"/>
                          <a:ea typeface="+mn-ea"/>
                          <a:cs typeface="+mn-cs"/>
                        </a:rPr>
                        <a:t>bracket than you are</a:t>
                      </a:r>
                    </a:p>
                    <a:p>
                      <a:endParaRPr lang="en-US" sz="1800" b="0" i="0" u="none" strike="noStrike" kern="1200" baseline="0" dirty="0">
                        <a:solidFill>
                          <a:schemeClr val="tx1"/>
                        </a:solidFill>
                        <a:latin typeface="+mn-lt"/>
                        <a:ea typeface="+mn-ea"/>
                        <a:cs typeface="+mn-cs"/>
                      </a:endParaRPr>
                    </a:p>
                    <a:p>
                      <a:endParaRPr lang="en-US" sz="1800" dirty="0"/>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4292714"/>
                  </a:ext>
                </a:extLst>
              </a:tr>
              <a:tr h="370840">
                <a:tc>
                  <a:txBody>
                    <a:bodyPr/>
                    <a:lstStyle/>
                    <a:p>
                      <a:r>
                        <a:rPr lang="en-US" sz="1800" b="0" i="0" u="none" strike="noStrike" kern="1200" baseline="0" dirty="0">
                          <a:solidFill>
                            <a:schemeClr val="tx1"/>
                          </a:solidFill>
                          <a:latin typeface="+mn-lt"/>
                          <a:ea typeface="+mn-ea"/>
                          <a:cs typeface="+mn-cs"/>
                        </a:rPr>
                        <a:t>You don’t need all your qualified</a:t>
                      </a:r>
                    </a:p>
                    <a:p>
                      <a:r>
                        <a:rPr lang="en-US" sz="1800" b="0" i="0" u="none" strike="noStrike" kern="1200" baseline="0" dirty="0">
                          <a:solidFill>
                            <a:schemeClr val="tx1"/>
                          </a:solidFill>
                          <a:latin typeface="+mn-lt"/>
                          <a:ea typeface="+mn-ea"/>
                          <a:cs typeface="+mn-cs"/>
                        </a:rPr>
                        <a:t>plan assets for living expenses</a:t>
                      </a:r>
                      <a:endParaRPr lang="en-US" sz="1800" dirty="0"/>
                    </a:p>
                  </a:txBody>
                  <a:tcP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819894960"/>
                  </a:ext>
                </a:extLst>
              </a:tr>
            </a:tbl>
          </a:graphicData>
        </a:graphic>
      </p:graphicFrame>
      <p:sp>
        <p:nvSpPr>
          <p:cNvPr id="7" name="Content Placeholder 6">
            <a:extLst>
              <a:ext uri="{FF2B5EF4-FFF2-40B4-BE49-F238E27FC236}">
                <a16:creationId xmlns:a16="http://schemas.microsoft.com/office/drawing/2014/main" id="{8703D920-BDFC-4DD6-A7B1-DAE5D14CC908}"/>
              </a:ext>
            </a:extLst>
          </p:cNvPr>
          <p:cNvSpPr>
            <a:spLocks noGrp="1"/>
          </p:cNvSpPr>
          <p:nvPr>
            <p:ph sz="half" idx="11"/>
          </p:nvPr>
        </p:nvSpPr>
        <p:spPr>
          <a:xfrm>
            <a:off x="700902" y="2093471"/>
            <a:ext cx="7757298" cy="1335529"/>
          </a:xfrm>
        </p:spPr>
        <p:txBody>
          <a:bodyPr/>
          <a:lstStyle/>
          <a:p>
            <a:r>
              <a:rPr lang="en-US" sz="2000" b="0" dirty="0">
                <a:solidFill>
                  <a:srgbClr val="1E386B"/>
                </a:solidFill>
              </a:rPr>
              <a:t>If you don’t need the money, you can use the required distributions of your qualified plan to fund a life insurance policy. This can create a more tax-efficient legacy for your heirs — and can make good sense, especially if any of these situations apply:</a:t>
            </a:r>
          </a:p>
        </p:txBody>
      </p:sp>
      <p:sp>
        <p:nvSpPr>
          <p:cNvPr id="11" name="TextBox 10">
            <a:extLst>
              <a:ext uri="{FF2B5EF4-FFF2-40B4-BE49-F238E27FC236}">
                <a16:creationId xmlns:a16="http://schemas.microsoft.com/office/drawing/2014/main" id="{B27BDC0C-F44B-474A-8C30-14806C4559C7}"/>
              </a:ext>
            </a:extLst>
          </p:cNvPr>
          <p:cNvSpPr txBox="1"/>
          <p:nvPr/>
        </p:nvSpPr>
        <p:spPr>
          <a:xfrm>
            <a:off x="700902" y="6108700"/>
            <a:ext cx="6348661" cy="276999"/>
          </a:xfrm>
          <a:prstGeom prst="rect">
            <a:avLst/>
          </a:prstGeom>
          <a:noFill/>
        </p:spPr>
        <p:txBody>
          <a:bodyPr wrap="none" rtlCol="0">
            <a:spAutoFit/>
          </a:bodyPr>
          <a:lstStyle/>
          <a:p>
            <a:r>
              <a:rPr lang="en-US" sz="1200" dirty="0"/>
              <a:t>*If owner and insured are different, the death benefit will be paid upon death of the insured.</a:t>
            </a:r>
          </a:p>
        </p:txBody>
      </p:sp>
      <p:cxnSp>
        <p:nvCxnSpPr>
          <p:cNvPr id="13" name="Straight Connector 12">
            <a:extLst>
              <a:ext uri="{FF2B5EF4-FFF2-40B4-BE49-F238E27FC236}">
                <a16:creationId xmlns:a16="http://schemas.microsoft.com/office/drawing/2014/main" id="{D0F30121-F225-4220-9C92-324A7EA861F0}"/>
              </a:ext>
            </a:extLst>
          </p:cNvPr>
          <p:cNvCxnSpPr/>
          <p:nvPr/>
        </p:nvCxnSpPr>
        <p:spPr>
          <a:xfrm>
            <a:off x="685800" y="3553971"/>
            <a:ext cx="3848101" cy="0"/>
          </a:xfrm>
          <a:prstGeom prst="line">
            <a:avLst/>
          </a:prstGeom>
          <a:ln w="38100">
            <a:solidFill>
              <a:srgbClr val="CEDC2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474495-4A96-4030-88AE-541C591EC8A2}"/>
              </a:ext>
            </a:extLst>
          </p:cNvPr>
          <p:cNvCxnSpPr/>
          <p:nvPr/>
        </p:nvCxnSpPr>
        <p:spPr>
          <a:xfrm>
            <a:off x="685800" y="4709671"/>
            <a:ext cx="3848101" cy="0"/>
          </a:xfrm>
          <a:prstGeom prst="line">
            <a:avLst/>
          </a:prstGeom>
          <a:ln w="38100">
            <a:solidFill>
              <a:srgbClr val="0C7B4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93824F-E091-42A1-8BB3-249F75A02B63}"/>
              </a:ext>
            </a:extLst>
          </p:cNvPr>
          <p:cNvCxnSpPr/>
          <p:nvPr/>
        </p:nvCxnSpPr>
        <p:spPr>
          <a:xfrm>
            <a:off x="4699000" y="4709671"/>
            <a:ext cx="3848101" cy="0"/>
          </a:xfrm>
          <a:prstGeom prst="line">
            <a:avLst/>
          </a:prstGeom>
          <a:ln w="38100">
            <a:solidFill>
              <a:srgbClr val="1E386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F31098-E8FA-4315-AC23-939FC8A6755E}"/>
              </a:ext>
            </a:extLst>
          </p:cNvPr>
          <p:cNvCxnSpPr/>
          <p:nvPr/>
        </p:nvCxnSpPr>
        <p:spPr>
          <a:xfrm>
            <a:off x="4699000" y="3553971"/>
            <a:ext cx="3848101" cy="0"/>
          </a:xfrm>
          <a:prstGeom prst="line">
            <a:avLst/>
          </a:prstGeom>
          <a:ln w="38100">
            <a:solidFill>
              <a:srgbClr val="95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13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ndard PowerPoint template">
  <a:themeElements>
    <a:clrScheme name="Securian 2019">
      <a:dk1>
        <a:srgbClr val="58595B"/>
      </a:dk1>
      <a:lt1>
        <a:srgbClr val="FFFFFF"/>
      </a:lt1>
      <a:dk2>
        <a:srgbClr val="000000"/>
      </a:dk2>
      <a:lt2>
        <a:srgbClr val="FFFFFF"/>
      </a:lt2>
      <a:accent1>
        <a:srgbClr val="0AA147"/>
      </a:accent1>
      <a:accent2>
        <a:srgbClr val="95C93C"/>
      </a:accent2>
      <a:accent3>
        <a:srgbClr val="006DAF"/>
      </a:accent3>
      <a:accent4>
        <a:srgbClr val="56C3EA"/>
      </a:accent4>
      <a:accent5>
        <a:srgbClr val="284684"/>
      </a:accent5>
      <a:accent6>
        <a:srgbClr val="92949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urian-ppt-2019_standard" id="{4B01F32D-263B-C641-9EC9-48F312596F11}" vid="{6D330F1C-5398-A74E-AADD-A6F3DA80CB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 PowerPoint template</Template>
  <TotalTime>2286</TotalTime>
  <Words>1636</Words>
  <Application>Microsoft Office PowerPoint</Application>
  <PresentationFormat>On-screen Show (4:3)</PresentationFormat>
  <Paragraphs>127</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Courier New</vt:lpstr>
      <vt:lpstr>HurmeGeometricSans3-Regular</vt:lpstr>
      <vt:lpstr>Times</vt:lpstr>
      <vt:lpstr>Times-Roman</vt:lpstr>
      <vt:lpstr>Standard PowerPoint template</vt:lpstr>
      <vt:lpstr>Leaving a tax efficient legacy</vt:lpstr>
      <vt:lpstr>Leaving a tax efficient legacy</vt:lpstr>
      <vt:lpstr>Leaving a tax efficient legacy</vt:lpstr>
      <vt:lpstr>Leaving a tax efficient legacy</vt:lpstr>
      <vt:lpstr>Wondering how to preserve your nest egg for your family?</vt:lpstr>
      <vt:lpstr>PowerPoint Presentation</vt:lpstr>
      <vt:lpstr>PowerPoint Presentation</vt:lpstr>
      <vt:lpstr>PowerPoint Presentation</vt:lpstr>
      <vt:lpstr>Solution: create a tax-efficient legacy</vt:lpstr>
      <vt:lpstr>PowerPoint Presentation</vt:lpstr>
      <vt:lpstr>PowerPoint Presentation</vt:lpstr>
      <vt:lpstr>PowerPoint Presentation</vt:lpstr>
      <vt:lpstr>PowerPoint Presentation</vt:lpstr>
      <vt:lpstr>What are qualified plans?</vt:lpstr>
      <vt:lpstr>How the tax efficient legacy works</vt:lpstr>
      <vt:lpstr>How the tax efficient legacy works</vt:lpstr>
      <vt:lpstr>How the tax efficient legacy works</vt:lpstr>
      <vt:lpstr>Potential benefits</vt:lpstr>
      <vt:lpstr>Potential risks</vt:lpstr>
      <vt:lpstr>At Securian Financial, we’re here for family. And we’re here because of 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Leaving a tax efficient legacy</dc:title>
  <dc:creator>McManus, Mark W.</dc:creator>
  <cp:lastModifiedBy>Huberty, Douglas J.</cp:lastModifiedBy>
  <cp:revision>33</cp:revision>
  <dcterms:created xsi:type="dcterms:W3CDTF">2020-06-25T16:50:30Z</dcterms:created>
  <dcterms:modified xsi:type="dcterms:W3CDTF">2023-05-16T18:16:33Z</dcterms:modified>
</cp:coreProperties>
</file>